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8" r:id="rId1"/>
  </p:sldMasterIdLst>
  <p:sldIdLst>
    <p:sldId id="256" r:id="rId2"/>
    <p:sldId id="270" r:id="rId3"/>
    <p:sldId id="271" r:id="rId4"/>
    <p:sldId id="257" r:id="rId5"/>
    <p:sldId id="258" r:id="rId6"/>
    <p:sldId id="267" r:id="rId7"/>
    <p:sldId id="357" r:id="rId8"/>
    <p:sldId id="262" r:id="rId9"/>
    <p:sldId id="260" r:id="rId10"/>
    <p:sldId id="261" r:id="rId11"/>
    <p:sldId id="263" r:id="rId12"/>
    <p:sldId id="264" r:id="rId13"/>
    <p:sldId id="265" r:id="rId14"/>
    <p:sldId id="266" r:id="rId15"/>
    <p:sldId id="348" r:id="rId16"/>
    <p:sldId id="352" r:id="rId17"/>
    <p:sldId id="350" r:id="rId18"/>
    <p:sldId id="351" r:id="rId19"/>
    <p:sldId id="366" r:id="rId20"/>
    <p:sldId id="367" r:id="rId21"/>
    <p:sldId id="368" r:id="rId22"/>
    <p:sldId id="361" r:id="rId23"/>
    <p:sldId id="362" r:id="rId24"/>
    <p:sldId id="363" r:id="rId25"/>
    <p:sldId id="365" r:id="rId26"/>
    <p:sldId id="354" r:id="rId27"/>
    <p:sldId id="359" r:id="rId28"/>
    <p:sldId id="356" r:id="rId29"/>
    <p:sldId id="342" r:id="rId30"/>
    <p:sldId id="369" r:id="rId31"/>
    <p:sldId id="353" r:id="rId32"/>
    <p:sldId id="272" r:id="rId3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dis Matīss" initials="VM" lastIdx="1" clrIdx="0">
    <p:extLst>
      <p:ext uri="{19B8F6BF-5375-455C-9EA6-DF929625EA0E}">
        <p15:presenceInfo xmlns:p15="http://schemas.microsoft.com/office/powerpoint/2012/main" userId="S-1-5-21-501607818-2709866969-1096055475-1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7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7" autoAdjust="0"/>
    <p:restoredTop sz="95072" autoAdjust="0"/>
  </p:normalViewPr>
  <p:slideViewPr>
    <p:cSldViewPr snapToGrid="0">
      <p:cViewPr varScale="1">
        <p:scale>
          <a:sx n="69" d="100"/>
          <a:sy n="69" d="100"/>
        </p:scale>
        <p:origin x="780" y="6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g"/></Relationships>
</file>

<file path=ppt/diagrams/_rels/data2.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33.jp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image" Target="../media/image31.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g"/></Relationships>
</file>

<file path=ppt/diagrams/_rels/drawing2.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33.jp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image" Target="../media/image31.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200B4F-B2B5-4ACB-A731-5FABE802B60B}" type="doc">
      <dgm:prSet loTypeId="urn:microsoft.com/office/officeart/2005/8/layout/vList3" loCatId="list" qsTypeId="urn:microsoft.com/office/officeart/2005/8/quickstyle/simple1" qsCatId="simple" csTypeId="urn:microsoft.com/office/officeart/2005/8/colors/accent0_1" csCatId="mainScheme" phldr="1"/>
      <dgm:spPr/>
      <dgm:t>
        <a:bodyPr/>
        <a:lstStyle/>
        <a:p>
          <a:endParaRPr lang="lv-LV"/>
        </a:p>
      </dgm:t>
    </dgm:pt>
    <dgm:pt modelId="{4024C1BD-A7F4-4B79-976F-C9809E52DBE3}">
      <dgm:prSet phldrT="[Text]"/>
      <dgm:spPr/>
      <dgm:t>
        <a:bodyPr/>
        <a:lstStyle/>
        <a:p>
          <a:r>
            <a:rPr lang="lv-LV" dirty="0"/>
            <a:t>RFS Academy - 2</a:t>
          </a:r>
        </a:p>
      </dgm:t>
    </dgm:pt>
    <dgm:pt modelId="{C87630DF-21CC-44AD-80D1-45B1EBA6B5D1}" type="parTrans" cxnId="{B4E41829-A23A-485A-82EB-9ED0DB72C592}">
      <dgm:prSet/>
      <dgm:spPr/>
      <dgm:t>
        <a:bodyPr/>
        <a:lstStyle/>
        <a:p>
          <a:endParaRPr lang="lv-LV"/>
        </a:p>
      </dgm:t>
    </dgm:pt>
    <dgm:pt modelId="{2431BC4A-8FED-4493-B43C-783DFF188DA5}" type="sibTrans" cxnId="{B4E41829-A23A-485A-82EB-9ED0DB72C592}">
      <dgm:prSet/>
      <dgm:spPr/>
      <dgm:t>
        <a:bodyPr/>
        <a:lstStyle/>
        <a:p>
          <a:endParaRPr lang="lv-LV"/>
        </a:p>
      </dgm:t>
    </dgm:pt>
    <dgm:pt modelId="{505A28A9-D0E8-4E97-9D67-4F013443A1A4}">
      <dgm:prSet phldrT="[Text]"/>
      <dgm:spPr/>
      <dgm:t>
        <a:bodyPr/>
        <a:lstStyle/>
        <a:p>
          <a:r>
            <a:rPr lang="lv-LV" dirty="0"/>
            <a:t>Mārupes NSS</a:t>
          </a:r>
        </a:p>
      </dgm:t>
    </dgm:pt>
    <dgm:pt modelId="{B061F710-D353-48F5-BF7E-EFADEB81F130}" type="parTrans" cxnId="{8B52BC36-403B-4329-9E88-4EE7C0CB4369}">
      <dgm:prSet/>
      <dgm:spPr/>
      <dgm:t>
        <a:bodyPr/>
        <a:lstStyle/>
        <a:p>
          <a:endParaRPr lang="lv-LV"/>
        </a:p>
      </dgm:t>
    </dgm:pt>
    <dgm:pt modelId="{4042133A-BFD5-4BD1-BEFC-336D59B67E27}" type="sibTrans" cxnId="{8B52BC36-403B-4329-9E88-4EE7C0CB4369}">
      <dgm:prSet/>
      <dgm:spPr/>
      <dgm:t>
        <a:bodyPr/>
        <a:lstStyle/>
        <a:p>
          <a:endParaRPr lang="lv-LV"/>
        </a:p>
      </dgm:t>
    </dgm:pt>
    <dgm:pt modelId="{0E28B4F8-3E83-4F47-B215-C74D8C0F18AE}">
      <dgm:prSet/>
      <dgm:spPr/>
      <dgm:t>
        <a:bodyPr/>
        <a:lstStyle/>
        <a:p>
          <a:r>
            <a:rPr lang="lv-LV" b="0" i="0" u="none" dirty="0"/>
            <a:t>Limbažu Novada Sporta skola</a:t>
          </a:r>
          <a:endParaRPr lang="lv-LV" dirty="0"/>
        </a:p>
      </dgm:t>
    </dgm:pt>
    <dgm:pt modelId="{40B090E6-73AE-4E70-BB3A-BB6547C86820}" type="parTrans" cxnId="{FBEAAF2B-8BD1-4DAF-99CB-B32ACE1F1243}">
      <dgm:prSet/>
      <dgm:spPr/>
      <dgm:t>
        <a:bodyPr/>
        <a:lstStyle/>
        <a:p>
          <a:endParaRPr lang="lv-LV"/>
        </a:p>
      </dgm:t>
    </dgm:pt>
    <dgm:pt modelId="{D606939E-3734-40FB-A1A6-7E4D2951CBC8}" type="sibTrans" cxnId="{FBEAAF2B-8BD1-4DAF-99CB-B32ACE1F1243}">
      <dgm:prSet/>
      <dgm:spPr/>
      <dgm:t>
        <a:bodyPr/>
        <a:lstStyle/>
        <a:p>
          <a:endParaRPr lang="lv-LV"/>
        </a:p>
      </dgm:t>
    </dgm:pt>
    <dgm:pt modelId="{4A1B7373-5FF9-4277-B7D3-F2042801254B}">
      <dgm:prSet/>
      <dgm:spPr/>
      <dgm:t>
        <a:bodyPr/>
        <a:lstStyle/>
        <a:p>
          <a:r>
            <a:rPr lang="lv-LV" b="0" i="0" u="none" dirty="0"/>
            <a:t>FK Sigulda</a:t>
          </a:r>
          <a:endParaRPr lang="lv-LV" dirty="0"/>
        </a:p>
      </dgm:t>
    </dgm:pt>
    <dgm:pt modelId="{AE788B47-8EDF-4E70-AE10-E0EF7DC92DB7}" type="parTrans" cxnId="{3F048100-C49C-4C30-9BCB-A167528DF22A}">
      <dgm:prSet/>
      <dgm:spPr/>
      <dgm:t>
        <a:bodyPr/>
        <a:lstStyle/>
        <a:p>
          <a:endParaRPr lang="lv-LV"/>
        </a:p>
      </dgm:t>
    </dgm:pt>
    <dgm:pt modelId="{D83A8158-433E-4637-8D33-A8A6D10062E2}" type="sibTrans" cxnId="{3F048100-C49C-4C30-9BCB-A167528DF22A}">
      <dgm:prSet/>
      <dgm:spPr/>
      <dgm:t>
        <a:bodyPr/>
        <a:lstStyle/>
        <a:p>
          <a:endParaRPr lang="lv-LV"/>
        </a:p>
      </dgm:t>
    </dgm:pt>
    <dgm:pt modelId="{DBB2E6B5-4326-457B-9521-6D729F026CFA}">
      <dgm:prSet/>
      <dgm:spPr/>
      <dgm:t>
        <a:bodyPr/>
        <a:lstStyle/>
        <a:p>
          <a:r>
            <a:rPr lang="lv-LV" dirty="0"/>
            <a:t>SK Super Nova Sigulda</a:t>
          </a:r>
        </a:p>
      </dgm:t>
    </dgm:pt>
    <dgm:pt modelId="{9137912D-52F1-4B7F-A7A4-BE80D9035F9F}" type="parTrans" cxnId="{FF31DDA0-C262-445B-8DC0-1B1EA4964BE4}">
      <dgm:prSet/>
      <dgm:spPr/>
      <dgm:t>
        <a:bodyPr/>
        <a:lstStyle/>
        <a:p>
          <a:endParaRPr lang="lv-LV"/>
        </a:p>
      </dgm:t>
    </dgm:pt>
    <dgm:pt modelId="{8DB70948-9496-4142-84E0-050736874F53}" type="sibTrans" cxnId="{FF31DDA0-C262-445B-8DC0-1B1EA4964BE4}">
      <dgm:prSet/>
      <dgm:spPr/>
      <dgm:t>
        <a:bodyPr/>
        <a:lstStyle/>
        <a:p>
          <a:endParaRPr lang="lv-LV"/>
        </a:p>
      </dgm:t>
    </dgm:pt>
    <dgm:pt modelId="{55580F22-32A7-4F53-B624-684E4F162907}">
      <dgm:prSet/>
      <dgm:spPr/>
      <dgm:t>
        <a:bodyPr/>
        <a:lstStyle/>
        <a:p>
          <a:r>
            <a:rPr lang="lv-LV" dirty="0"/>
            <a:t>FK Smiltene/BJSS</a:t>
          </a:r>
        </a:p>
      </dgm:t>
    </dgm:pt>
    <dgm:pt modelId="{26541C39-EF70-4DAF-BB7F-FE85BA61BCE8}" type="parTrans" cxnId="{AC3DAD0D-9F84-4651-9ED0-51B70F6A1FC9}">
      <dgm:prSet/>
      <dgm:spPr/>
      <dgm:t>
        <a:bodyPr/>
        <a:lstStyle/>
        <a:p>
          <a:endParaRPr lang="lv-LV"/>
        </a:p>
      </dgm:t>
    </dgm:pt>
    <dgm:pt modelId="{4A0A38EB-5A75-4A00-9806-83CDF6060516}" type="sibTrans" cxnId="{AC3DAD0D-9F84-4651-9ED0-51B70F6A1FC9}">
      <dgm:prSet/>
      <dgm:spPr/>
      <dgm:t>
        <a:bodyPr/>
        <a:lstStyle/>
        <a:p>
          <a:endParaRPr lang="lv-LV"/>
        </a:p>
      </dgm:t>
    </dgm:pt>
    <dgm:pt modelId="{8177F96E-5586-4EF8-81D2-7FE52ADDAC55}">
      <dgm:prSet phldrT="[Text]"/>
      <dgm:spPr/>
      <dgm:t>
        <a:bodyPr/>
        <a:lstStyle/>
        <a:p>
          <a:r>
            <a:rPr lang="lv-LV" b="0" i="0" u="none" dirty="0"/>
            <a:t>Skanstes SK</a:t>
          </a:r>
        </a:p>
      </dgm:t>
    </dgm:pt>
    <dgm:pt modelId="{C7B32920-7393-454B-B6DC-B57C489CB0CE}" type="sibTrans" cxnId="{645A6D19-A001-4714-9E01-777FA689B642}">
      <dgm:prSet/>
      <dgm:spPr/>
      <dgm:t>
        <a:bodyPr/>
        <a:lstStyle/>
        <a:p>
          <a:endParaRPr lang="lv-LV"/>
        </a:p>
      </dgm:t>
    </dgm:pt>
    <dgm:pt modelId="{2928A92B-7E8E-4542-ADD7-2A9438021B82}" type="parTrans" cxnId="{645A6D19-A001-4714-9E01-777FA689B642}">
      <dgm:prSet/>
      <dgm:spPr/>
      <dgm:t>
        <a:bodyPr/>
        <a:lstStyle/>
        <a:p>
          <a:endParaRPr lang="lv-LV"/>
        </a:p>
      </dgm:t>
    </dgm:pt>
    <dgm:pt modelId="{E0D86C8C-C451-4C54-9558-96AE792E513E}">
      <dgm:prSet/>
      <dgm:spPr/>
      <dgm:t>
        <a:bodyPr/>
        <a:lstStyle/>
        <a:p>
          <a:r>
            <a:rPr lang="lv-LV" dirty="0"/>
            <a:t>FK Cēsis/Cēsu PSS</a:t>
          </a:r>
        </a:p>
      </dgm:t>
    </dgm:pt>
    <dgm:pt modelId="{C692F6DF-C258-4004-B102-F232297E0D1D}" type="sibTrans" cxnId="{445184BA-EA60-4E3D-A398-91D0F89D5545}">
      <dgm:prSet/>
      <dgm:spPr/>
      <dgm:t>
        <a:bodyPr/>
        <a:lstStyle/>
        <a:p>
          <a:endParaRPr lang="lv-LV"/>
        </a:p>
      </dgm:t>
    </dgm:pt>
    <dgm:pt modelId="{8422C26C-AD10-4FA5-9336-137571266AB7}" type="parTrans" cxnId="{445184BA-EA60-4E3D-A398-91D0F89D5545}">
      <dgm:prSet/>
      <dgm:spPr/>
      <dgm:t>
        <a:bodyPr/>
        <a:lstStyle/>
        <a:p>
          <a:endParaRPr lang="lv-LV"/>
        </a:p>
      </dgm:t>
    </dgm:pt>
    <dgm:pt modelId="{79F2B71D-7BC9-4B34-84BB-94ED81310485}" type="pres">
      <dgm:prSet presAssocID="{9D200B4F-B2B5-4ACB-A731-5FABE802B60B}" presName="linearFlow" presStyleCnt="0">
        <dgm:presLayoutVars>
          <dgm:dir/>
          <dgm:resizeHandles val="exact"/>
        </dgm:presLayoutVars>
      </dgm:prSet>
      <dgm:spPr/>
      <dgm:t>
        <a:bodyPr/>
        <a:lstStyle/>
        <a:p>
          <a:endParaRPr lang="lv-LV"/>
        </a:p>
      </dgm:t>
    </dgm:pt>
    <dgm:pt modelId="{24B11FA8-DB69-42F3-B85E-706B99CB4D74}" type="pres">
      <dgm:prSet presAssocID="{4024C1BD-A7F4-4B79-976F-C9809E52DBE3}" presName="composite" presStyleCnt="0"/>
      <dgm:spPr/>
    </dgm:pt>
    <dgm:pt modelId="{0A1B1BED-78EA-4AFC-B3EA-5A393F22CC68}" type="pres">
      <dgm:prSet presAssocID="{4024C1BD-A7F4-4B79-976F-C9809E52DBE3}" presName="imgShp" presStyleLbl="fgImgPlace1" presStyleIdx="0" presStyleCnt="8" custLinFactNeighborX="-58391" custLinFactNeighborY="3088"/>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6971" t="-16971" r="-16971" b="-16971"/>
          </a:stretch>
        </a:blipFill>
      </dgm:spPr>
    </dgm:pt>
    <dgm:pt modelId="{1229703F-12AA-4A30-B351-4DCD6A643382}" type="pres">
      <dgm:prSet presAssocID="{4024C1BD-A7F4-4B79-976F-C9809E52DBE3}" presName="txShp" presStyleLbl="node1" presStyleIdx="0" presStyleCnt="8" custLinFactNeighborX="353" custLinFactNeighborY="-256">
        <dgm:presLayoutVars>
          <dgm:bulletEnabled val="1"/>
        </dgm:presLayoutVars>
      </dgm:prSet>
      <dgm:spPr>
        <a:prstGeom prst="roundRect">
          <a:avLst/>
        </a:prstGeom>
      </dgm:spPr>
      <dgm:t>
        <a:bodyPr/>
        <a:lstStyle/>
        <a:p>
          <a:endParaRPr lang="lv-LV"/>
        </a:p>
      </dgm:t>
    </dgm:pt>
    <dgm:pt modelId="{1A5C0588-0DB0-4AEB-B94E-B55C6E255335}" type="pres">
      <dgm:prSet presAssocID="{2431BC4A-8FED-4493-B43C-783DFF188DA5}" presName="spacing" presStyleCnt="0"/>
      <dgm:spPr/>
    </dgm:pt>
    <dgm:pt modelId="{FF74F085-1CEC-4B40-AA59-7FA198E835CD}" type="pres">
      <dgm:prSet presAssocID="{8177F96E-5586-4EF8-81D2-7FE52ADDAC55}" presName="composite" presStyleCnt="0"/>
      <dgm:spPr/>
    </dgm:pt>
    <dgm:pt modelId="{5F9C09F7-13C8-45A2-93C0-C85C7C55683D}" type="pres">
      <dgm:prSet presAssocID="{8177F96E-5586-4EF8-81D2-7FE52ADDAC55}" presName="imgShp" presStyleLbl="fgImgPlace1" presStyleIdx="1" presStyleCnt="8" custLinFactNeighborX="-58391" custLinFactNeighborY="3088"/>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2EDA01EC-B744-4145-BC42-C37345BDB9BA}" type="pres">
      <dgm:prSet presAssocID="{8177F96E-5586-4EF8-81D2-7FE52ADDAC55}" presName="txShp" presStyleLbl="node1" presStyleIdx="1" presStyleCnt="8">
        <dgm:presLayoutVars>
          <dgm:bulletEnabled val="1"/>
        </dgm:presLayoutVars>
      </dgm:prSet>
      <dgm:spPr>
        <a:prstGeom prst="roundRect">
          <a:avLst/>
        </a:prstGeom>
      </dgm:spPr>
      <dgm:t>
        <a:bodyPr/>
        <a:lstStyle/>
        <a:p>
          <a:endParaRPr lang="lv-LV"/>
        </a:p>
      </dgm:t>
    </dgm:pt>
    <dgm:pt modelId="{72033EE1-CEDB-46CD-B682-FB9CF4D847FA}" type="pres">
      <dgm:prSet presAssocID="{C7B32920-7393-454B-B6DC-B57C489CB0CE}" presName="spacing" presStyleCnt="0"/>
      <dgm:spPr/>
    </dgm:pt>
    <dgm:pt modelId="{0A2F7B7C-7ED9-4829-8EAC-5657DD015DE5}" type="pres">
      <dgm:prSet presAssocID="{505A28A9-D0E8-4E97-9D67-4F013443A1A4}" presName="composite" presStyleCnt="0"/>
      <dgm:spPr/>
    </dgm:pt>
    <dgm:pt modelId="{1E6E8F3D-FFA1-4A6F-BFEE-84FA595BA986}" type="pres">
      <dgm:prSet presAssocID="{505A28A9-D0E8-4E97-9D67-4F013443A1A4}" presName="imgShp" presStyleLbl="fgImgPlace1" presStyleIdx="2" presStyleCnt="8" custLinFactNeighborX="-58391" custLinFactNeighborY="3088"/>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71DDB063-F382-4B49-8BD0-14FF32EE334E}" type="pres">
      <dgm:prSet presAssocID="{505A28A9-D0E8-4E97-9D67-4F013443A1A4}" presName="txShp" presStyleLbl="node1" presStyleIdx="2" presStyleCnt="8">
        <dgm:presLayoutVars>
          <dgm:bulletEnabled val="1"/>
        </dgm:presLayoutVars>
      </dgm:prSet>
      <dgm:spPr>
        <a:prstGeom prst="roundRect">
          <a:avLst/>
        </a:prstGeom>
      </dgm:spPr>
      <dgm:t>
        <a:bodyPr/>
        <a:lstStyle/>
        <a:p>
          <a:endParaRPr lang="lv-LV"/>
        </a:p>
      </dgm:t>
    </dgm:pt>
    <dgm:pt modelId="{DF0391C8-F684-4072-B6B0-9992E912C83F}" type="pres">
      <dgm:prSet presAssocID="{4042133A-BFD5-4BD1-BEFC-336D59B67E27}" presName="spacing" presStyleCnt="0"/>
      <dgm:spPr/>
    </dgm:pt>
    <dgm:pt modelId="{D7365C8B-511D-4153-BFF0-610FFF3545EF}" type="pres">
      <dgm:prSet presAssocID="{0E28B4F8-3E83-4F47-B215-C74D8C0F18AE}" presName="composite" presStyleCnt="0"/>
      <dgm:spPr/>
    </dgm:pt>
    <dgm:pt modelId="{BF6BF93E-E0A9-41C2-81B8-C140F1CA0FE9}" type="pres">
      <dgm:prSet presAssocID="{0E28B4F8-3E83-4F47-B215-C74D8C0F18AE}" presName="imgShp" presStyleLbl="fgImgPlace1" presStyleIdx="3" presStyleCnt="8" custLinFactNeighborX="-58391" custLinFactNeighborY="3088"/>
      <dgm:spPr>
        <a:blipFill>
          <a:blip xmlns:r="http://schemas.openxmlformats.org/officeDocument/2006/relationships" r:embed="rId4">
            <a:extLst>
              <a:ext uri="{28A0092B-C50C-407E-A947-70E740481C1C}">
                <a14:useLocalDpi xmlns:a14="http://schemas.microsoft.com/office/drawing/2010/main" val="0"/>
              </a:ext>
            </a:extLst>
          </a:blip>
          <a:srcRect/>
          <a:stretch>
            <a:fillRect l="-15000" r="-15000"/>
          </a:stretch>
        </a:blipFill>
      </dgm:spPr>
    </dgm:pt>
    <dgm:pt modelId="{AD1FE3D5-D940-4D9D-8204-756C67799561}" type="pres">
      <dgm:prSet presAssocID="{0E28B4F8-3E83-4F47-B215-C74D8C0F18AE}" presName="txShp" presStyleLbl="node1" presStyleIdx="3" presStyleCnt="8">
        <dgm:presLayoutVars>
          <dgm:bulletEnabled val="1"/>
        </dgm:presLayoutVars>
      </dgm:prSet>
      <dgm:spPr>
        <a:prstGeom prst="roundRect">
          <a:avLst/>
        </a:prstGeom>
      </dgm:spPr>
      <dgm:t>
        <a:bodyPr/>
        <a:lstStyle/>
        <a:p>
          <a:endParaRPr lang="lv-LV"/>
        </a:p>
      </dgm:t>
    </dgm:pt>
    <dgm:pt modelId="{D05C44C0-3CF6-4061-811A-3F3A7C49F8D3}" type="pres">
      <dgm:prSet presAssocID="{D606939E-3734-40FB-A1A6-7E4D2951CBC8}" presName="spacing" presStyleCnt="0"/>
      <dgm:spPr/>
    </dgm:pt>
    <dgm:pt modelId="{93F1F60A-2795-434C-879F-03C1535016FD}" type="pres">
      <dgm:prSet presAssocID="{4A1B7373-5FF9-4277-B7D3-F2042801254B}" presName="composite" presStyleCnt="0"/>
      <dgm:spPr/>
    </dgm:pt>
    <dgm:pt modelId="{D50CA7A3-9046-42A5-8FC8-0490B693EF9A}" type="pres">
      <dgm:prSet presAssocID="{4A1B7373-5FF9-4277-B7D3-F2042801254B}" presName="imgShp" presStyleLbl="fgImgPlace1" presStyleIdx="4" presStyleCnt="8" custLinFactNeighborX="-58391" custLinFactNeighborY="3088"/>
      <dgm:spPr>
        <a:blipFill>
          <a:blip xmlns:r="http://schemas.openxmlformats.org/officeDocument/2006/relationships" r:embed="rId5">
            <a:extLst>
              <a:ext uri="{28A0092B-C50C-407E-A947-70E740481C1C}">
                <a14:useLocalDpi xmlns:a14="http://schemas.microsoft.com/office/drawing/2010/main" val="0"/>
              </a:ext>
            </a:extLst>
          </a:blip>
          <a:srcRect/>
          <a:stretch>
            <a:fillRect l="-25000" r="-25000"/>
          </a:stretch>
        </a:blipFill>
      </dgm:spPr>
    </dgm:pt>
    <dgm:pt modelId="{BC3F708C-9C27-490D-84D4-DC006AB52CF7}" type="pres">
      <dgm:prSet presAssocID="{4A1B7373-5FF9-4277-B7D3-F2042801254B}" presName="txShp" presStyleLbl="node1" presStyleIdx="4" presStyleCnt="8">
        <dgm:presLayoutVars>
          <dgm:bulletEnabled val="1"/>
        </dgm:presLayoutVars>
      </dgm:prSet>
      <dgm:spPr>
        <a:prstGeom prst="roundRect">
          <a:avLst/>
        </a:prstGeom>
      </dgm:spPr>
      <dgm:t>
        <a:bodyPr/>
        <a:lstStyle/>
        <a:p>
          <a:endParaRPr lang="lv-LV"/>
        </a:p>
      </dgm:t>
    </dgm:pt>
    <dgm:pt modelId="{4E5CF594-E6BE-41AA-996B-AFF6DF48434A}" type="pres">
      <dgm:prSet presAssocID="{D83A8158-433E-4637-8D33-A8A6D10062E2}" presName="spacing" presStyleCnt="0"/>
      <dgm:spPr/>
    </dgm:pt>
    <dgm:pt modelId="{E3E0D021-5361-49B5-B7AE-4A22F76417D1}" type="pres">
      <dgm:prSet presAssocID="{DBB2E6B5-4326-457B-9521-6D729F026CFA}" presName="composite" presStyleCnt="0"/>
      <dgm:spPr/>
    </dgm:pt>
    <dgm:pt modelId="{1393E094-B87D-4C2A-A532-C800F352A25B}" type="pres">
      <dgm:prSet presAssocID="{DBB2E6B5-4326-457B-9521-6D729F026CFA}" presName="imgShp" presStyleLbl="fgImgPlace1" presStyleIdx="5" presStyleCnt="8" custLinFactNeighborX="-58391" custLinFactNeighborY="3088"/>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dgm:spPr>
    </dgm:pt>
    <dgm:pt modelId="{E6C6837C-D5F4-412F-B8CB-E863AE26C9D1}" type="pres">
      <dgm:prSet presAssocID="{DBB2E6B5-4326-457B-9521-6D729F026CFA}" presName="txShp" presStyleLbl="node1" presStyleIdx="5" presStyleCnt="8">
        <dgm:presLayoutVars>
          <dgm:bulletEnabled val="1"/>
        </dgm:presLayoutVars>
      </dgm:prSet>
      <dgm:spPr>
        <a:prstGeom prst="roundRect">
          <a:avLst/>
        </a:prstGeom>
      </dgm:spPr>
      <dgm:t>
        <a:bodyPr/>
        <a:lstStyle/>
        <a:p>
          <a:endParaRPr lang="lv-LV"/>
        </a:p>
      </dgm:t>
    </dgm:pt>
    <dgm:pt modelId="{227E1F7F-D742-4D18-B050-DA4CDE583DDF}" type="pres">
      <dgm:prSet presAssocID="{8DB70948-9496-4142-84E0-050736874F53}" presName="spacing" presStyleCnt="0"/>
      <dgm:spPr/>
    </dgm:pt>
    <dgm:pt modelId="{3413719B-D299-48FD-8CD2-41940173B24A}" type="pres">
      <dgm:prSet presAssocID="{E0D86C8C-C451-4C54-9558-96AE792E513E}" presName="composite" presStyleCnt="0"/>
      <dgm:spPr/>
    </dgm:pt>
    <dgm:pt modelId="{1F486609-5547-45C8-AC71-6EC02BA7F45D}" type="pres">
      <dgm:prSet presAssocID="{E0D86C8C-C451-4C54-9558-96AE792E513E}" presName="imgShp" presStyleLbl="fgImgPlace1" presStyleIdx="6" presStyleCnt="8" custLinFactNeighborX="-58391" custLinFactNeighborY="3088"/>
      <dgm:spPr>
        <a:blipFill dpi="0" rotWithShape="1">
          <a:blip xmlns:r="http://schemas.openxmlformats.org/officeDocument/2006/relationships" r:embed="rId7">
            <a:extLst>
              <a:ext uri="{28A0092B-C50C-407E-A947-70E740481C1C}">
                <a14:useLocalDpi xmlns:a14="http://schemas.microsoft.com/office/drawing/2010/main" val="0"/>
              </a:ext>
            </a:extLst>
          </a:blip>
          <a:srcRect/>
          <a:stretch>
            <a:fillRect l="6947" t="2164" r="6947" b="2164"/>
          </a:stretch>
        </a:blipFill>
      </dgm:spPr>
    </dgm:pt>
    <dgm:pt modelId="{EE62DE3E-8C5D-4023-B8B3-5C76F9267865}" type="pres">
      <dgm:prSet presAssocID="{E0D86C8C-C451-4C54-9558-96AE792E513E}" presName="txShp" presStyleLbl="node1" presStyleIdx="6" presStyleCnt="8">
        <dgm:presLayoutVars>
          <dgm:bulletEnabled val="1"/>
        </dgm:presLayoutVars>
      </dgm:prSet>
      <dgm:spPr>
        <a:prstGeom prst="roundRect">
          <a:avLst/>
        </a:prstGeom>
      </dgm:spPr>
      <dgm:t>
        <a:bodyPr/>
        <a:lstStyle/>
        <a:p>
          <a:endParaRPr lang="lv-LV"/>
        </a:p>
      </dgm:t>
    </dgm:pt>
    <dgm:pt modelId="{AF8438D5-D565-461D-B361-9A905B96619F}" type="pres">
      <dgm:prSet presAssocID="{C692F6DF-C258-4004-B102-F232297E0D1D}" presName="spacing" presStyleCnt="0"/>
      <dgm:spPr/>
    </dgm:pt>
    <dgm:pt modelId="{E7C9F47F-E7DF-4F5C-82B6-6DA6CB84D499}" type="pres">
      <dgm:prSet presAssocID="{55580F22-32A7-4F53-B624-684E4F162907}" presName="composite" presStyleCnt="0"/>
      <dgm:spPr/>
    </dgm:pt>
    <dgm:pt modelId="{B6BE3C4A-BEFC-4BD2-B999-E371F0113632}" type="pres">
      <dgm:prSet presAssocID="{55580F22-32A7-4F53-B624-684E4F162907}" presName="imgShp" presStyleLbl="fgImgPlace1" presStyleIdx="7" presStyleCnt="8" custLinFactNeighborX="-58391" custLinFactNeighborY="3088"/>
      <dgm:spPr>
        <a:blipFill dpi="0" rotWithShape="1">
          <a:blip xmlns:r="http://schemas.openxmlformats.org/officeDocument/2006/relationships" r:embed="rId8">
            <a:extLst>
              <a:ext uri="{28A0092B-C50C-407E-A947-70E740481C1C}">
                <a14:useLocalDpi xmlns:a14="http://schemas.microsoft.com/office/drawing/2010/main" val="0"/>
              </a:ext>
            </a:extLst>
          </a:blip>
          <a:srcRect/>
          <a:stretch>
            <a:fillRect l="16515" t="6947" r="16515" b="6947"/>
          </a:stretch>
        </a:blipFill>
      </dgm:spPr>
    </dgm:pt>
    <dgm:pt modelId="{C453CCA5-EC1F-4DB6-982D-63537C33263F}" type="pres">
      <dgm:prSet presAssocID="{55580F22-32A7-4F53-B624-684E4F162907}" presName="txShp" presStyleLbl="node1" presStyleIdx="7" presStyleCnt="8">
        <dgm:presLayoutVars>
          <dgm:bulletEnabled val="1"/>
        </dgm:presLayoutVars>
      </dgm:prSet>
      <dgm:spPr>
        <a:prstGeom prst="roundRect">
          <a:avLst/>
        </a:prstGeom>
      </dgm:spPr>
      <dgm:t>
        <a:bodyPr/>
        <a:lstStyle/>
        <a:p>
          <a:endParaRPr lang="lv-LV"/>
        </a:p>
      </dgm:t>
    </dgm:pt>
  </dgm:ptLst>
  <dgm:cxnLst>
    <dgm:cxn modelId="{2420D55A-CD98-41C3-84F0-DA5DFD8070DA}" type="presOf" srcId="{4A1B7373-5FF9-4277-B7D3-F2042801254B}" destId="{BC3F708C-9C27-490D-84D4-DC006AB52CF7}" srcOrd="0" destOrd="0" presId="urn:microsoft.com/office/officeart/2005/8/layout/vList3"/>
    <dgm:cxn modelId="{AC3DAD0D-9F84-4651-9ED0-51B70F6A1FC9}" srcId="{9D200B4F-B2B5-4ACB-A731-5FABE802B60B}" destId="{55580F22-32A7-4F53-B624-684E4F162907}" srcOrd="7" destOrd="0" parTransId="{26541C39-EF70-4DAF-BB7F-FE85BA61BCE8}" sibTransId="{4A0A38EB-5A75-4A00-9806-83CDF6060516}"/>
    <dgm:cxn modelId="{1ADC4C27-9F6C-416D-BEDA-BC701B747AFA}" type="presOf" srcId="{9D200B4F-B2B5-4ACB-A731-5FABE802B60B}" destId="{79F2B71D-7BC9-4B34-84BB-94ED81310485}" srcOrd="0" destOrd="0" presId="urn:microsoft.com/office/officeart/2005/8/layout/vList3"/>
    <dgm:cxn modelId="{0FF9D8BE-7DDA-4C37-89DD-291AAC7D26B4}" type="presOf" srcId="{55580F22-32A7-4F53-B624-684E4F162907}" destId="{C453CCA5-EC1F-4DB6-982D-63537C33263F}" srcOrd="0" destOrd="0" presId="urn:microsoft.com/office/officeart/2005/8/layout/vList3"/>
    <dgm:cxn modelId="{350F42F1-2FC1-4EAD-9FC3-540232D9D1CD}" type="presOf" srcId="{8177F96E-5586-4EF8-81D2-7FE52ADDAC55}" destId="{2EDA01EC-B744-4145-BC42-C37345BDB9BA}" srcOrd="0" destOrd="0" presId="urn:microsoft.com/office/officeart/2005/8/layout/vList3"/>
    <dgm:cxn modelId="{9E85A964-4522-4472-816D-241FFCED6C10}" type="presOf" srcId="{DBB2E6B5-4326-457B-9521-6D729F026CFA}" destId="{E6C6837C-D5F4-412F-B8CB-E863AE26C9D1}" srcOrd="0" destOrd="0" presId="urn:microsoft.com/office/officeart/2005/8/layout/vList3"/>
    <dgm:cxn modelId="{72CC6643-869D-454A-9878-35E635D33CB5}" type="presOf" srcId="{4024C1BD-A7F4-4B79-976F-C9809E52DBE3}" destId="{1229703F-12AA-4A30-B351-4DCD6A643382}" srcOrd="0" destOrd="0" presId="urn:microsoft.com/office/officeart/2005/8/layout/vList3"/>
    <dgm:cxn modelId="{FF31DDA0-C262-445B-8DC0-1B1EA4964BE4}" srcId="{9D200B4F-B2B5-4ACB-A731-5FABE802B60B}" destId="{DBB2E6B5-4326-457B-9521-6D729F026CFA}" srcOrd="5" destOrd="0" parTransId="{9137912D-52F1-4B7F-A7A4-BE80D9035F9F}" sibTransId="{8DB70948-9496-4142-84E0-050736874F53}"/>
    <dgm:cxn modelId="{FBEAAF2B-8BD1-4DAF-99CB-B32ACE1F1243}" srcId="{9D200B4F-B2B5-4ACB-A731-5FABE802B60B}" destId="{0E28B4F8-3E83-4F47-B215-C74D8C0F18AE}" srcOrd="3" destOrd="0" parTransId="{40B090E6-73AE-4E70-BB3A-BB6547C86820}" sibTransId="{D606939E-3734-40FB-A1A6-7E4D2951CBC8}"/>
    <dgm:cxn modelId="{445184BA-EA60-4E3D-A398-91D0F89D5545}" srcId="{9D200B4F-B2B5-4ACB-A731-5FABE802B60B}" destId="{E0D86C8C-C451-4C54-9558-96AE792E513E}" srcOrd="6" destOrd="0" parTransId="{8422C26C-AD10-4FA5-9336-137571266AB7}" sibTransId="{C692F6DF-C258-4004-B102-F232297E0D1D}"/>
    <dgm:cxn modelId="{8B52BC36-403B-4329-9E88-4EE7C0CB4369}" srcId="{9D200B4F-B2B5-4ACB-A731-5FABE802B60B}" destId="{505A28A9-D0E8-4E97-9D67-4F013443A1A4}" srcOrd="2" destOrd="0" parTransId="{B061F710-D353-48F5-BF7E-EFADEB81F130}" sibTransId="{4042133A-BFD5-4BD1-BEFC-336D59B67E27}"/>
    <dgm:cxn modelId="{0C539818-3B3B-4252-9002-4640CA8FC7EE}" type="presOf" srcId="{0E28B4F8-3E83-4F47-B215-C74D8C0F18AE}" destId="{AD1FE3D5-D940-4D9D-8204-756C67799561}" srcOrd="0" destOrd="0" presId="urn:microsoft.com/office/officeart/2005/8/layout/vList3"/>
    <dgm:cxn modelId="{3F048100-C49C-4C30-9BCB-A167528DF22A}" srcId="{9D200B4F-B2B5-4ACB-A731-5FABE802B60B}" destId="{4A1B7373-5FF9-4277-B7D3-F2042801254B}" srcOrd="4" destOrd="0" parTransId="{AE788B47-8EDF-4E70-AE10-E0EF7DC92DB7}" sibTransId="{D83A8158-433E-4637-8D33-A8A6D10062E2}"/>
    <dgm:cxn modelId="{B4E41829-A23A-485A-82EB-9ED0DB72C592}" srcId="{9D200B4F-B2B5-4ACB-A731-5FABE802B60B}" destId="{4024C1BD-A7F4-4B79-976F-C9809E52DBE3}" srcOrd="0" destOrd="0" parTransId="{C87630DF-21CC-44AD-80D1-45B1EBA6B5D1}" sibTransId="{2431BC4A-8FED-4493-B43C-783DFF188DA5}"/>
    <dgm:cxn modelId="{645A6D19-A001-4714-9E01-777FA689B642}" srcId="{9D200B4F-B2B5-4ACB-A731-5FABE802B60B}" destId="{8177F96E-5586-4EF8-81D2-7FE52ADDAC55}" srcOrd="1" destOrd="0" parTransId="{2928A92B-7E8E-4542-ADD7-2A9438021B82}" sibTransId="{C7B32920-7393-454B-B6DC-B57C489CB0CE}"/>
    <dgm:cxn modelId="{8943F725-E6BA-40C7-B536-4E0DF6C81498}" type="presOf" srcId="{E0D86C8C-C451-4C54-9558-96AE792E513E}" destId="{EE62DE3E-8C5D-4023-B8B3-5C76F9267865}" srcOrd="0" destOrd="0" presId="urn:microsoft.com/office/officeart/2005/8/layout/vList3"/>
    <dgm:cxn modelId="{0A3A4D78-F20F-414B-BCC4-AA98E1C07777}" type="presOf" srcId="{505A28A9-D0E8-4E97-9D67-4F013443A1A4}" destId="{71DDB063-F382-4B49-8BD0-14FF32EE334E}" srcOrd="0" destOrd="0" presId="urn:microsoft.com/office/officeart/2005/8/layout/vList3"/>
    <dgm:cxn modelId="{13213B18-9903-4ECC-AE3A-5256E73C62C5}" type="presParOf" srcId="{79F2B71D-7BC9-4B34-84BB-94ED81310485}" destId="{24B11FA8-DB69-42F3-B85E-706B99CB4D74}" srcOrd="0" destOrd="0" presId="urn:microsoft.com/office/officeart/2005/8/layout/vList3"/>
    <dgm:cxn modelId="{7CAAD738-8449-4708-B2F4-9BFCD52EE0B3}" type="presParOf" srcId="{24B11FA8-DB69-42F3-B85E-706B99CB4D74}" destId="{0A1B1BED-78EA-4AFC-B3EA-5A393F22CC68}" srcOrd="0" destOrd="0" presId="urn:microsoft.com/office/officeart/2005/8/layout/vList3"/>
    <dgm:cxn modelId="{64968C70-B150-499B-BBB8-E7E3CFBE23CD}" type="presParOf" srcId="{24B11FA8-DB69-42F3-B85E-706B99CB4D74}" destId="{1229703F-12AA-4A30-B351-4DCD6A643382}" srcOrd="1" destOrd="0" presId="urn:microsoft.com/office/officeart/2005/8/layout/vList3"/>
    <dgm:cxn modelId="{CE74D7CF-FE28-4F75-980C-D08D849BCCC3}" type="presParOf" srcId="{79F2B71D-7BC9-4B34-84BB-94ED81310485}" destId="{1A5C0588-0DB0-4AEB-B94E-B55C6E255335}" srcOrd="1" destOrd="0" presId="urn:microsoft.com/office/officeart/2005/8/layout/vList3"/>
    <dgm:cxn modelId="{3F0ACD89-663C-4FA3-B838-6984871D728F}" type="presParOf" srcId="{79F2B71D-7BC9-4B34-84BB-94ED81310485}" destId="{FF74F085-1CEC-4B40-AA59-7FA198E835CD}" srcOrd="2" destOrd="0" presId="urn:microsoft.com/office/officeart/2005/8/layout/vList3"/>
    <dgm:cxn modelId="{3EFA97B4-8CE0-4C99-ACD2-AD29EC8F57D9}" type="presParOf" srcId="{FF74F085-1CEC-4B40-AA59-7FA198E835CD}" destId="{5F9C09F7-13C8-45A2-93C0-C85C7C55683D}" srcOrd="0" destOrd="0" presId="urn:microsoft.com/office/officeart/2005/8/layout/vList3"/>
    <dgm:cxn modelId="{671E0FF6-6C02-4677-A5C2-7F41901AF7C9}" type="presParOf" srcId="{FF74F085-1CEC-4B40-AA59-7FA198E835CD}" destId="{2EDA01EC-B744-4145-BC42-C37345BDB9BA}" srcOrd="1" destOrd="0" presId="urn:microsoft.com/office/officeart/2005/8/layout/vList3"/>
    <dgm:cxn modelId="{8CC95D4C-D616-447C-B23D-30A9DF3699AF}" type="presParOf" srcId="{79F2B71D-7BC9-4B34-84BB-94ED81310485}" destId="{72033EE1-CEDB-46CD-B682-FB9CF4D847FA}" srcOrd="3" destOrd="0" presId="urn:microsoft.com/office/officeart/2005/8/layout/vList3"/>
    <dgm:cxn modelId="{49D561A8-F8BA-4135-95BE-8D1A50936340}" type="presParOf" srcId="{79F2B71D-7BC9-4B34-84BB-94ED81310485}" destId="{0A2F7B7C-7ED9-4829-8EAC-5657DD015DE5}" srcOrd="4" destOrd="0" presId="urn:microsoft.com/office/officeart/2005/8/layout/vList3"/>
    <dgm:cxn modelId="{ED9A4E56-7067-4845-98B3-DB919A0B8093}" type="presParOf" srcId="{0A2F7B7C-7ED9-4829-8EAC-5657DD015DE5}" destId="{1E6E8F3D-FFA1-4A6F-BFEE-84FA595BA986}" srcOrd="0" destOrd="0" presId="urn:microsoft.com/office/officeart/2005/8/layout/vList3"/>
    <dgm:cxn modelId="{A02D0660-ECEA-4F66-A2F9-FAE20374948F}" type="presParOf" srcId="{0A2F7B7C-7ED9-4829-8EAC-5657DD015DE5}" destId="{71DDB063-F382-4B49-8BD0-14FF32EE334E}" srcOrd="1" destOrd="0" presId="urn:microsoft.com/office/officeart/2005/8/layout/vList3"/>
    <dgm:cxn modelId="{FAF6DDAA-1013-469A-88F8-DE9BD9A02CF3}" type="presParOf" srcId="{79F2B71D-7BC9-4B34-84BB-94ED81310485}" destId="{DF0391C8-F684-4072-B6B0-9992E912C83F}" srcOrd="5" destOrd="0" presId="urn:microsoft.com/office/officeart/2005/8/layout/vList3"/>
    <dgm:cxn modelId="{416A6AF2-7FE4-4506-B444-056394011D02}" type="presParOf" srcId="{79F2B71D-7BC9-4B34-84BB-94ED81310485}" destId="{D7365C8B-511D-4153-BFF0-610FFF3545EF}" srcOrd="6" destOrd="0" presId="urn:microsoft.com/office/officeart/2005/8/layout/vList3"/>
    <dgm:cxn modelId="{AE671948-BDDE-4907-9BBE-95099B1A686A}" type="presParOf" srcId="{D7365C8B-511D-4153-BFF0-610FFF3545EF}" destId="{BF6BF93E-E0A9-41C2-81B8-C140F1CA0FE9}" srcOrd="0" destOrd="0" presId="urn:microsoft.com/office/officeart/2005/8/layout/vList3"/>
    <dgm:cxn modelId="{97DE1CE4-B3D3-44C1-97DA-47EEAEE061A8}" type="presParOf" srcId="{D7365C8B-511D-4153-BFF0-610FFF3545EF}" destId="{AD1FE3D5-D940-4D9D-8204-756C67799561}" srcOrd="1" destOrd="0" presId="urn:microsoft.com/office/officeart/2005/8/layout/vList3"/>
    <dgm:cxn modelId="{2CD86CAE-A0B6-44D0-9AF4-1C11C6C43264}" type="presParOf" srcId="{79F2B71D-7BC9-4B34-84BB-94ED81310485}" destId="{D05C44C0-3CF6-4061-811A-3F3A7C49F8D3}" srcOrd="7" destOrd="0" presId="urn:microsoft.com/office/officeart/2005/8/layout/vList3"/>
    <dgm:cxn modelId="{2D5DDEF4-BF69-4338-AC34-B776848BC6DD}" type="presParOf" srcId="{79F2B71D-7BC9-4B34-84BB-94ED81310485}" destId="{93F1F60A-2795-434C-879F-03C1535016FD}" srcOrd="8" destOrd="0" presId="urn:microsoft.com/office/officeart/2005/8/layout/vList3"/>
    <dgm:cxn modelId="{E4B0CBD3-BC35-4F0A-8055-AF5BF0A0A9B3}" type="presParOf" srcId="{93F1F60A-2795-434C-879F-03C1535016FD}" destId="{D50CA7A3-9046-42A5-8FC8-0490B693EF9A}" srcOrd="0" destOrd="0" presId="urn:microsoft.com/office/officeart/2005/8/layout/vList3"/>
    <dgm:cxn modelId="{95521FEC-34C0-4364-A878-F4ECE0BB4435}" type="presParOf" srcId="{93F1F60A-2795-434C-879F-03C1535016FD}" destId="{BC3F708C-9C27-490D-84D4-DC006AB52CF7}" srcOrd="1" destOrd="0" presId="urn:microsoft.com/office/officeart/2005/8/layout/vList3"/>
    <dgm:cxn modelId="{2F29ADBD-9A6E-4E39-974A-E3C50FC8330F}" type="presParOf" srcId="{79F2B71D-7BC9-4B34-84BB-94ED81310485}" destId="{4E5CF594-E6BE-41AA-996B-AFF6DF48434A}" srcOrd="9" destOrd="0" presId="urn:microsoft.com/office/officeart/2005/8/layout/vList3"/>
    <dgm:cxn modelId="{E6B18B43-F3D7-45A0-B6CD-FDF3B4D3F29A}" type="presParOf" srcId="{79F2B71D-7BC9-4B34-84BB-94ED81310485}" destId="{E3E0D021-5361-49B5-B7AE-4A22F76417D1}" srcOrd="10" destOrd="0" presId="urn:microsoft.com/office/officeart/2005/8/layout/vList3"/>
    <dgm:cxn modelId="{A4592242-C94A-4CE2-BAAF-AEA6DE1A7AAE}" type="presParOf" srcId="{E3E0D021-5361-49B5-B7AE-4A22F76417D1}" destId="{1393E094-B87D-4C2A-A532-C800F352A25B}" srcOrd="0" destOrd="0" presId="urn:microsoft.com/office/officeart/2005/8/layout/vList3"/>
    <dgm:cxn modelId="{4D44D492-8A52-4E00-A63A-71940F85CF36}" type="presParOf" srcId="{E3E0D021-5361-49B5-B7AE-4A22F76417D1}" destId="{E6C6837C-D5F4-412F-B8CB-E863AE26C9D1}" srcOrd="1" destOrd="0" presId="urn:microsoft.com/office/officeart/2005/8/layout/vList3"/>
    <dgm:cxn modelId="{5F3CAE8F-D87B-4511-96CD-54A50C1239ED}" type="presParOf" srcId="{79F2B71D-7BC9-4B34-84BB-94ED81310485}" destId="{227E1F7F-D742-4D18-B050-DA4CDE583DDF}" srcOrd="11" destOrd="0" presId="urn:microsoft.com/office/officeart/2005/8/layout/vList3"/>
    <dgm:cxn modelId="{BA5C8DBC-9395-4BFA-802C-DAF71AD344B7}" type="presParOf" srcId="{79F2B71D-7BC9-4B34-84BB-94ED81310485}" destId="{3413719B-D299-48FD-8CD2-41940173B24A}" srcOrd="12" destOrd="0" presId="urn:microsoft.com/office/officeart/2005/8/layout/vList3"/>
    <dgm:cxn modelId="{3930B58E-ED3D-4221-A3A3-657F127ECADC}" type="presParOf" srcId="{3413719B-D299-48FD-8CD2-41940173B24A}" destId="{1F486609-5547-45C8-AC71-6EC02BA7F45D}" srcOrd="0" destOrd="0" presId="urn:microsoft.com/office/officeart/2005/8/layout/vList3"/>
    <dgm:cxn modelId="{ACDE5B0E-8BAF-485B-B407-BC7E00FDE784}" type="presParOf" srcId="{3413719B-D299-48FD-8CD2-41940173B24A}" destId="{EE62DE3E-8C5D-4023-B8B3-5C76F9267865}" srcOrd="1" destOrd="0" presId="urn:microsoft.com/office/officeart/2005/8/layout/vList3"/>
    <dgm:cxn modelId="{A801379C-E616-4F68-AC8C-3A6DF7BA1AAE}" type="presParOf" srcId="{79F2B71D-7BC9-4B34-84BB-94ED81310485}" destId="{AF8438D5-D565-461D-B361-9A905B96619F}" srcOrd="13" destOrd="0" presId="urn:microsoft.com/office/officeart/2005/8/layout/vList3"/>
    <dgm:cxn modelId="{AB14C725-FE8B-4E43-BC2B-5063EA4BF6A0}" type="presParOf" srcId="{79F2B71D-7BC9-4B34-84BB-94ED81310485}" destId="{E7C9F47F-E7DF-4F5C-82B6-6DA6CB84D499}" srcOrd="14" destOrd="0" presId="urn:microsoft.com/office/officeart/2005/8/layout/vList3"/>
    <dgm:cxn modelId="{DD164AC8-51FC-450F-BFEA-8DCE1B853723}" type="presParOf" srcId="{E7C9F47F-E7DF-4F5C-82B6-6DA6CB84D499}" destId="{B6BE3C4A-BEFC-4BD2-B999-E371F0113632}" srcOrd="0" destOrd="0" presId="urn:microsoft.com/office/officeart/2005/8/layout/vList3"/>
    <dgm:cxn modelId="{04FB7E31-96A5-4651-92EB-F8B12EEF4281}" type="presParOf" srcId="{E7C9F47F-E7DF-4F5C-82B6-6DA6CB84D499}" destId="{C453CCA5-EC1F-4DB6-982D-63537C33263F}" srcOrd="1" destOrd="0" presId="urn:microsoft.com/office/officeart/2005/8/layout/vList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200B4F-B2B5-4ACB-A731-5FABE802B60B}" type="doc">
      <dgm:prSet loTypeId="urn:microsoft.com/office/officeart/2005/8/layout/vList3" loCatId="list" qsTypeId="urn:microsoft.com/office/officeart/2005/8/quickstyle/simple1" qsCatId="simple" csTypeId="urn:microsoft.com/office/officeart/2005/8/colors/accent0_1" csCatId="mainScheme" phldr="1"/>
      <dgm:spPr/>
      <dgm:t>
        <a:bodyPr/>
        <a:lstStyle/>
        <a:p>
          <a:endParaRPr lang="lv-LV"/>
        </a:p>
      </dgm:t>
    </dgm:pt>
    <dgm:pt modelId="{4024C1BD-A7F4-4B79-976F-C9809E52DBE3}">
      <dgm:prSet phldrT="[Text]"/>
      <dgm:spPr/>
      <dgm:t>
        <a:bodyPr/>
        <a:lstStyle/>
        <a:p>
          <a:r>
            <a:rPr lang="lv-LV" dirty="0"/>
            <a:t>Liepājas FS</a:t>
          </a:r>
        </a:p>
      </dgm:t>
    </dgm:pt>
    <dgm:pt modelId="{C87630DF-21CC-44AD-80D1-45B1EBA6B5D1}" type="parTrans" cxnId="{B4E41829-A23A-485A-82EB-9ED0DB72C592}">
      <dgm:prSet/>
      <dgm:spPr/>
      <dgm:t>
        <a:bodyPr/>
        <a:lstStyle/>
        <a:p>
          <a:endParaRPr lang="lv-LV"/>
        </a:p>
      </dgm:t>
    </dgm:pt>
    <dgm:pt modelId="{2431BC4A-8FED-4493-B43C-783DFF188DA5}" type="sibTrans" cxnId="{B4E41829-A23A-485A-82EB-9ED0DB72C592}">
      <dgm:prSet/>
      <dgm:spPr/>
      <dgm:t>
        <a:bodyPr/>
        <a:lstStyle/>
        <a:p>
          <a:endParaRPr lang="lv-LV"/>
        </a:p>
      </dgm:t>
    </dgm:pt>
    <dgm:pt modelId="{8177F96E-5586-4EF8-81D2-7FE52ADDAC55}">
      <dgm:prSet phldrT="[Text]"/>
      <dgm:spPr/>
      <dgm:t>
        <a:bodyPr/>
        <a:lstStyle/>
        <a:p>
          <a:r>
            <a:rPr lang="lv-LV" dirty="0"/>
            <a:t>Talsu NSS</a:t>
          </a:r>
        </a:p>
      </dgm:t>
    </dgm:pt>
    <dgm:pt modelId="{2928A92B-7E8E-4542-ADD7-2A9438021B82}" type="parTrans" cxnId="{645A6D19-A001-4714-9E01-777FA689B642}">
      <dgm:prSet/>
      <dgm:spPr/>
      <dgm:t>
        <a:bodyPr/>
        <a:lstStyle/>
        <a:p>
          <a:endParaRPr lang="lv-LV"/>
        </a:p>
      </dgm:t>
    </dgm:pt>
    <dgm:pt modelId="{C7B32920-7393-454B-B6DC-B57C489CB0CE}" type="sibTrans" cxnId="{645A6D19-A001-4714-9E01-777FA689B642}">
      <dgm:prSet/>
      <dgm:spPr/>
      <dgm:t>
        <a:bodyPr/>
        <a:lstStyle/>
        <a:p>
          <a:endParaRPr lang="lv-LV"/>
        </a:p>
      </dgm:t>
    </dgm:pt>
    <dgm:pt modelId="{505A28A9-D0E8-4E97-9D67-4F013443A1A4}">
      <dgm:prSet phldrT="[Text]"/>
      <dgm:spPr/>
      <dgm:t>
        <a:bodyPr/>
        <a:lstStyle/>
        <a:p>
          <a:r>
            <a:rPr lang="lv-LV" dirty="0"/>
            <a:t>FS Ventspils</a:t>
          </a:r>
        </a:p>
      </dgm:t>
    </dgm:pt>
    <dgm:pt modelId="{B061F710-D353-48F5-BF7E-EFADEB81F130}" type="parTrans" cxnId="{8B52BC36-403B-4329-9E88-4EE7C0CB4369}">
      <dgm:prSet/>
      <dgm:spPr/>
      <dgm:t>
        <a:bodyPr/>
        <a:lstStyle/>
        <a:p>
          <a:endParaRPr lang="lv-LV"/>
        </a:p>
      </dgm:t>
    </dgm:pt>
    <dgm:pt modelId="{4042133A-BFD5-4BD1-BEFC-336D59B67E27}" type="sibTrans" cxnId="{8B52BC36-403B-4329-9E88-4EE7C0CB4369}">
      <dgm:prSet/>
      <dgm:spPr/>
      <dgm:t>
        <a:bodyPr/>
        <a:lstStyle/>
        <a:p>
          <a:endParaRPr lang="lv-LV"/>
        </a:p>
      </dgm:t>
    </dgm:pt>
    <dgm:pt modelId="{0E28B4F8-3E83-4F47-B215-C74D8C0F18AE}">
      <dgm:prSet/>
      <dgm:spPr/>
      <dgm:t>
        <a:bodyPr/>
        <a:lstStyle/>
        <a:p>
          <a:r>
            <a:rPr lang="lv-LV" dirty="0"/>
            <a:t>Bauskas BJSS</a:t>
          </a:r>
        </a:p>
      </dgm:t>
    </dgm:pt>
    <dgm:pt modelId="{40B090E6-73AE-4E70-BB3A-BB6547C86820}" type="parTrans" cxnId="{FBEAAF2B-8BD1-4DAF-99CB-B32ACE1F1243}">
      <dgm:prSet/>
      <dgm:spPr/>
      <dgm:t>
        <a:bodyPr/>
        <a:lstStyle/>
        <a:p>
          <a:endParaRPr lang="lv-LV"/>
        </a:p>
      </dgm:t>
    </dgm:pt>
    <dgm:pt modelId="{D606939E-3734-40FB-A1A6-7E4D2951CBC8}" type="sibTrans" cxnId="{FBEAAF2B-8BD1-4DAF-99CB-B32ACE1F1243}">
      <dgm:prSet/>
      <dgm:spPr/>
      <dgm:t>
        <a:bodyPr/>
        <a:lstStyle/>
        <a:p>
          <a:endParaRPr lang="lv-LV"/>
        </a:p>
      </dgm:t>
    </dgm:pt>
    <dgm:pt modelId="{4A1B7373-5FF9-4277-B7D3-F2042801254B}">
      <dgm:prSet/>
      <dgm:spPr/>
      <dgm:t>
        <a:bodyPr/>
        <a:lstStyle/>
        <a:p>
          <a:r>
            <a:rPr lang="lv-LV" dirty="0"/>
            <a:t>JFK Daugava/Salaspils Football Academy</a:t>
          </a:r>
        </a:p>
      </dgm:t>
    </dgm:pt>
    <dgm:pt modelId="{AE788B47-8EDF-4E70-AE10-E0EF7DC92DB7}" type="parTrans" cxnId="{3F048100-C49C-4C30-9BCB-A167528DF22A}">
      <dgm:prSet/>
      <dgm:spPr/>
      <dgm:t>
        <a:bodyPr/>
        <a:lstStyle/>
        <a:p>
          <a:endParaRPr lang="lv-LV"/>
        </a:p>
      </dgm:t>
    </dgm:pt>
    <dgm:pt modelId="{D83A8158-433E-4637-8D33-A8A6D10062E2}" type="sibTrans" cxnId="{3F048100-C49C-4C30-9BCB-A167528DF22A}">
      <dgm:prSet/>
      <dgm:spPr/>
      <dgm:t>
        <a:bodyPr/>
        <a:lstStyle/>
        <a:p>
          <a:endParaRPr lang="lv-LV"/>
        </a:p>
      </dgm:t>
    </dgm:pt>
    <dgm:pt modelId="{DBB2E6B5-4326-457B-9521-6D729F026CFA}">
      <dgm:prSet/>
      <dgm:spPr/>
      <dgm:t>
        <a:bodyPr/>
        <a:lstStyle/>
        <a:p>
          <a:r>
            <a:rPr lang="lv-LV" dirty="0"/>
            <a:t>FK Jūrnieks</a:t>
          </a:r>
        </a:p>
      </dgm:t>
    </dgm:pt>
    <dgm:pt modelId="{9137912D-52F1-4B7F-A7A4-BE80D9035F9F}" type="parTrans" cxnId="{FF31DDA0-C262-445B-8DC0-1B1EA4964BE4}">
      <dgm:prSet/>
      <dgm:spPr/>
      <dgm:t>
        <a:bodyPr/>
        <a:lstStyle/>
        <a:p>
          <a:endParaRPr lang="lv-LV"/>
        </a:p>
      </dgm:t>
    </dgm:pt>
    <dgm:pt modelId="{8DB70948-9496-4142-84E0-050736874F53}" type="sibTrans" cxnId="{FF31DDA0-C262-445B-8DC0-1B1EA4964BE4}">
      <dgm:prSet/>
      <dgm:spPr/>
      <dgm:t>
        <a:bodyPr/>
        <a:lstStyle/>
        <a:p>
          <a:endParaRPr lang="lv-LV"/>
        </a:p>
      </dgm:t>
    </dgm:pt>
    <dgm:pt modelId="{E0D86C8C-C451-4C54-9558-96AE792E513E}">
      <dgm:prSet/>
      <dgm:spPr/>
      <dgm:t>
        <a:bodyPr/>
        <a:lstStyle/>
        <a:p>
          <a:r>
            <a:rPr lang="lv-LV" dirty="0"/>
            <a:t>JDFS Alberts</a:t>
          </a:r>
        </a:p>
      </dgm:t>
    </dgm:pt>
    <dgm:pt modelId="{8422C26C-AD10-4FA5-9336-137571266AB7}" type="parTrans" cxnId="{445184BA-EA60-4E3D-A398-91D0F89D5545}">
      <dgm:prSet/>
      <dgm:spPr/>
      <dgm:t>
        <a:bodyPr/>
        <a:lstStyle/>
        <a:p>
          <a:endParaRPr lang="lv-LV"/>
        </a:p>
      </dgm:t>
    </dgm:pt>
    <dgm:pt modelId="{C692F6DF-C258-4004-B102-F232297E0D1D}" type="sibTrans" cxnId="{445184BA-EA60-4E3D-A398-91D0F89D5545}">
      <dgm:prSet/>
      <dgm:spPr/>
      <dgm:t>
        <a:bodyPr/>
        <a:lstStyle/>
        <a:p>
          <a:endParaRPr lang="lv-LV"/>
        </a:p>
      </dgm:t>
    </dgm:pt>
    <dgm:pt modelId="{997ED482-B231-4D27-A311-39A55B3ABFCA}">
      <dgm:prSet/>
      <dgm:spPr/>
      <dgm:t>
        <a:bodyPr/>
        <a:lstStyle/>
        <a:p>
          <a:r>
            <a:rPr lang="lv-LV" dirty="0"/>
            <a:t>Limbažu novada Sporta skola</a:t>
          </a:r>
        </a:p>
      </dgm:t>
    </dgm:pt>
    <dgm:pt modelId="{9B34ADEE-6BCF-41BE-ABDF-BA503EAD73FD}" type="parTrans" cxnId="{DB2E4B6F-38D0-4CD0-AA18-46E97F308DCB}">
      <dgm:prSet/>
      <dgm:spPr/>
      <dgm:t>
        <a:bodyPr/>
        <a:lstStyle/>
        <a:p>
          <a:endParaRPr lang="lv-LV"/>
        </a:p>
      </dgm:t>
    </dgm:pt>
    <dgm:pt modelId="{1C12D173-31A5-4C73-8459-0376531E2FFC}" type="sibTrans" cxnId="{DB2E4B6F-38D0-4CD0-AA18-46E97F308DCB}">
      <dgm:prSet/>
      <dgm:spPr/>
      <dgm:t>
        <a:bodyPr/>
        <a:lstStyle/>
        <a:p>
          <a:endParaRPr lang="lv-LV"/>
        </a:p>
      </dgm:t>
    </dgm:pt>
    <dgm:pt modelId="{79F2B71D-7BC9-4B34-84BB-94ED81310485}" type="pres">
      <dgm:prSet presAssocID="{9D200B4F-B2B5-4ACB-A731-5FABE802B60B}" presName="linearFlow" presStyleCnt="0">
        <dgm:presLayoutVars>
          <dgm:dir/>
          <dgm:resizeHandles val="exact"/>
        </dgm:presLayoutVars>
      </dgm:prSet>
      <dgm:spPr/>
      <dgm:t>
        <a:bodyPr/>
        <a:lstStyle/>
        <a:p>
          <a:endParaRPr lang="lv-LV"/>
        </a:p>
      </dgm:t>
    </dgm:pt>
    <dgm:pt modelId="{24B11FA8-DB69-42F3-B85E-706B99CB4D74}" type="pres">
      <dgm:prSet presAssocID="{4024C1BD-A7F4-4B79-976F-C9809E52DBE3}" presName="composite" presStyleCnt="0"/>
      <dgm:spPr/>
    </dgm:pt>
    <dgm:pt modelId="{0A1B1BED-78EA-4AFC-B3EA-5A393F22CC68}" type="pres">
      <dgm:prSet presAssocID="{4024C1BD-A7F4-4B79-976F-C9809E52DBE3}" presName="imgShp" presStyleLbl="fgImgPlace1" presStyleIdx="0" presStyleCnt="8" custLinFactNeighborX="-39902" custLinFactNeighborY="-737"/>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006" t="11006" r="11006" b="11006"/>
          </a:stretch>
        </a:blipFill>
      </dgm:spPr>
    </dgm:pt>
    <dgm:pt modelId="{1229703F-12AA-4A30-B351-4DCD6A643382}" type="pres">
      <dgm:prSet presAssocID="{4024C1BD-A7F4-4B79-976F-C9809E52DBE3}" presName="txShp" presStyleLbl="node1" presStyleIdx="0" presStyleCnt="8" custLinFactNeighborX="1553" custLinFactNeighborY="-737">
        <dgm:presLayoutVars>
          <dgm:bulletEnabled val="1"/>
        </dgm:presLayoutVars>
      </dgm:prSet>
      <dgm:spPr>
        <a:prstGeom prst="roundRect">
          <a:avLst/>
        </a:prstGeom>
      </dgm:spPr>
      <dgm:t>
        <a:bodyPr/>
        <a:lstStyle/>
        <a:p>
          <a:endParaRPr lang="lv-LV"/>
        </a:p>
      </dgm:t>
    </dgm:pt>
    <dgm:pt modelId="{1A5C0588-0DB0-4AEB-B94E-B55C6E255335}" type="pres">
      <dgm:prSet presAssocID="{2431BC4A-8FED-4493-B43C-783DFF188DA5}" presName="spacing" presStyleCnt="0"/>
      <dgm:spPr/>
    </dgm:pt>
    <dgm:pt modelId="{FF74F085-1CEC-4B40-AA59-7FA198E835CD}" type="pres">
      <dgm:prSet presAssocID="{8177F96E-5586-4EF8-81D2-7FE52ADDAC55}" presName="composite" presStyleCnt="0"/>
      <dgm:spPr/>
    </dgm:pt>
    <dgm:pt modelId="{5F9C09F7-13C8-45A2-93C0-C85C7C55683D}" type="pres">
      <dgm:prSet presAssocID="{8177F96E-5586-4EF8-81D2-7FE52ADDAC55}" presName="imgShp" presStyleLbl="fgImgPlace1" presStyleIdx="1" presStyleCnt="8" custLinFactNeighborX="-39902" custLinFactNeighborY="-737"/>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6847" t="16577" r="5436" b="16577"/>
          </a:stretch>
        </a:blipFill>
      </dgm:spPr>
    </dgm:pt>
    <dgm:pt modelId="{2EDA01EC-B744-4145-BC42-C37345BDB9BA}" type="pres">
      <dgm:prSet presAssocID="{8177F96E-5586-4EF8-81D2-7FE52ADDAC55}" presName="txShp" presStyleLbl="node1" presStyleIdx="1" presStyleCnt="8" custLinFactNeighborX="1553" custLinFactNeighborY="-737">
        <dgm:presLayoutVars>
          <dgm:bulletEnabled val="1"/>
        </dgm:presLayoutVars>
      </dgm:prSet>
      <dgm:spPr>
        <a:prstGeom prst="roundRect">
          <a:avLst/>
        </a:prstGeom>
      </dgm:spPr>
      <dgm:t>
        <a:bodyPr/>
        <a:lstStyle/>
        <a:p>
          <a:endParaRPr lang="lv-LV"/>
        </a:p>
      </dgm:t>
    </dgm:pt>
    <dgm:pt modelId="{72033EE1-CEDB-46CD-B682-FB9CF4D847FA}" type="pres">
      <dgm:prSet presAssocID="{C7B32920-7393-454B-B6DC-B57C489CB0CE}" presName="spacing" presStyleCnt="0"/>
      <dgm:spPr/>
    </dgm:pt>
    <dgm:pt modelId="{0A2F7B7C-7ED9-4829-8EAC-5657DD015DE5}" type="pres">
      <dgm:prSet presAssocID="{505A28A9-D0E8-4E97-9D67-4F013443A1A4}" presName="composite" presStyleCnt="0"/>
      <dgm:spPr/>
    </dgm:pt>
    <dgm:pt modelId="{1E6E8F3D-FFA1-4A6F-BFEE-84FA595BA986}" type="pres">
      <dgm:prSet presAssocID="{505A28A9-D0E8-4E97-9D67-4F013443A1A4}" presName="imgShp" presStyleLbl="fgImgPlace1" presStyleIdx="2" presStyleCnt="8" custLinFactNeighborX="-39902" custLinFactNeighborY="-737"/>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577" t="11006" r="16577" b="11006"/>
          </a:stretch>
        </a:blipFill>
      </dgm:spPr>
    </dgm:pt>
    <dgm:pt modelId="{71DDB063-F382-4B49-8BD0-14FF32EE334E}" type="pres">
      <dgm:prSet presAssocID="{505A28A9-D0E8-4E97-9D67-4F013443A1A4}" presName="txShp" presStyleLbl="node1" presStyleIdx="2" presStyleCnt="8" custLinFactNeighborX="1553" custLinFactNeighborY="-737">
        <dgm:presLayoutVars>
          <dgm:bulletEnabled val="1"/>
        </dgm:presLayoutVars>
      </dgm:prSet>
      <dgm:spPr>
        <a:prstGeom prst="roundRect">
          <a:avLst/>
        </a:prstGeom>
      </dgm:spPr>
      <dgm:t>
        <a:bodyPr/>
        <a:lstStyle/>
        <a:p>
          <a:endParaRPr lang="lv-LV"/>
        </a:p>
      </dgm:t>
    </dgm:pt>
    <dgm:pt modelId="{DF0391C8-F684-4072-B6B0-9992E912C83F}" type="pres">
      <dgm:prSet presAssocID="{4042133A-BFD5-4BD1-BEFC-336D59B67E27}" presName="spacing" presStyleCnt="0"/>
      <dgm:spPr/>
    </dgm:pt>
    <dgm:pt modelId="{D7365C8B-511D-4153-BFF0-610FFF3545EF}" type="pres">
      <dgm:prSet presAssocID="{0E28B4F8-3E83-4F47-B215-C74D8C0F18AE}" presName="composite" presStyleCnt="0"/>
      <dgm:spPr/>
    </dgm:pt>
    <dgm:pt modelId="{BF6BF93E-E0A9-41C2-81B8-C140F1CA0FE9}" type="pres">
      <dgm:prSet presAssocID="{0E28B4F8-3E83-4F47-B215-C74D8C0F18AE}" presName="imgShp" presStyleLbl="fgImgPlace1" presStyleIdx="3" presStyleCnt="8" custLinFactNeighborX="-39902" custLinFactNeighborY="-73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6947" t="-2620" r="6947" b="-2620"/>
          </a:stretch>
        </a:blipFill>
      </dgm:spPr>
    </dgm:pt>
    <dgm:pt modelId="{AD1FE3D5-D940-4D9D-8204-756C67799561}" type="pres">
      <dgm:prSet presAssocID="{0E28B4F8-3E83-4F47-B215-C74D8C0F18AE}" presName="txShp" presStyleLbl="node1" presStyleIdx="3" presStyleCnt="8" custLinFactNeighborX="1553" custLinFactNeighborY="-737">
        <dgm:presLayoutVars>
          <dgm:bulletEnabled val="1"/>
        </dgm:presLayoutVars>
      </dgm:prSet>
      <dgm:spPr>
        <a:prstGeom prst="roundRect">
          <a:avLst/>
        </a:prstGeom>
      </dgm:spPr>
      <dgm:t>
        <a:bodyPr/>
        <a:lstStyle/>
        <a:p>
          <a:endParaRPr lang="lv-LV"/>
        </a:p>
      </dgm:t>
    </dgm:pt>
    <dgm:pt modelId="{D05C44C0-3CF6-4061-811A-3F3A7C49F8D3}" type="pres">
      <dgm:prSet presAssocID="{D606939E-3734-40FB-A1A6-7E4D2951CBC8}" presName="spacing" presStyleCnt="0"/>
      <dgm:spPr/>
    </dgm:pt>
    <dgm:pt modelId="{93F1F60A-2795-434C-879F-03C1535016FD}" type="pres">
      <dgm:prSet presAssocID="{4A1B7373-5FF9-4277-B7D3-F2042801254B}" presName="composite" presStyleCnt="0"/>
      <dgm:spPr/>
    </dgm:pt>
    <dgm:pt modelId="{D50CA7A3-9046-42A5-8FC8-0490B693EF9A}" type="pres">
      <dgm:prSet presAssocID="{4A1B7373-5FF9-4277-B7D3-F2042801254B}" presName="imgShp" presStyleLbl="fgImgPlace1" presStyleIdx="4" presStyleCnt="8" custLinFactNeighborX="-39902" custLinFactNeighborY="-737"/>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BC3F708C-9C27-490D-84D4-DC006AB52CF7}" type="pres">
      <dgm:prSet presAssocID="{4A1B7373-5FF9-4277-B7D3-F2042801254B}" presName="txShp" presStyleLbl="node1" presStyleIdx="4" presStyleCnt="8" custLinFactNeighborX="1553" custLinFactNeighborY="-737">
        <dgm:presLayoutVars>
          <dgm:bulletEnabled val="1"/>
        </dgm:presLayoutVars>
      </dgm:prSet>
      <dgm:spPr>
        <a:prstGeom prst="roundRect">
          <a:avLst/>
        </a:prstGeom>
      </dgm:spPr>
      <dgm:t>
        <a:bodyPr/>
        <a:lstStyle/>
        <a:p>
          <a:endParaRPr lang="lv-LV"/>
        </a:p>
      </dgm:t>
    </dgm:pt>
    <dgm:pt modelId="{4E5CF594-E6BE-41AA-996B-AFF6DF48434A}" type="pres">
      <dgm:prSet presAssocID="{D83A8158-433E-4637-8D33-A8A6D10062E2}" presName="spacing" presStyleCnt="0"/>
      <dgm:spPr/>
    </dgm:pt>
    <dgm:pt modelId="{E3E0D021-5361-49B5-B7AE-4A22F76417D1}" type="pres">
      <dgm:prSet presAssocID="{DBB2E6B5-4326-457B-9521-6D729F026CFA}" presName="composite" presStyleCnt="0"/>
      <dgm:spPr/>
    </dgm:pt>
    <dgm:pt modelId="{1393E094-B87D-4C2A-A532-C800F352A25B}" type="pres">
      <dgm:prSet presAssocID="{DBB2E6B5-4326-457B-9521-6D729F026CFA}" presName="imgShp" presStyleLbl="fgImgPlace1" presStyleIdx="5" presStyleCnt="8" custLinFactNeighborX="-39902" custLinFactNeighborY="-737"/>
      <dgm:spPr>
        <a:blipFill>
          <a:blip xmlns:r="http://schemas.openxmlformats.org/officeDocument/2006/relationships" r:embed="rId6">
            <a:extLst>
              <a:ext uri="{28A0092B-C50C-407E-A947-70E740481C1C}">
                <a14:useLocalDpi xmlns:a14="http://schemas.microsoft.com/office/drawing/2010/main" val="0"/>
              </a:ext>
            </a:extLst>
          </a:blip>
          <a:srcRect/>
          <a:stretch>
            <a:fillRect t="-12000" b="-12000"/>
          </a:stretch>
        </a:blipFill>
      </dgm:spPr>
    </dgm:pt>
    <dgm:pt modelId="{E6C6837C-D5F4-412F-B8CB-E863AE26C9D1}" type="pres">
      <dgm:prSet presAssocID="{DBB2E6B5-4326-457B-9521-6D729F026CFA}" presName="txShp" presStyleLbl="node1" presStyleIdx="5" presStyleCnt="8" custLinFactNeighborX="1553" custLinFactNeighborY="-737">
        <dgm:presLayoutVars>
          <dgm:bulletEnabled val="1"/>
        </dgm:presLayoutVars>
      </dgm:prSet>
      <dgm:spPr>
        <a:prstGeom prst="roundRect">
          <a:avLst/>
        </a:prstGeom>
      </dgm:spPr>
      <dgm:t>
        <a:bodyPr/>
        <a:lstStyle/>
        <a:p>
          <a:endParaRPr lang="lv-LV"/>
        </a:p>
      </dgm:t>
    </dgm:pt>
    <dgm:pt modelId="{227E1F7F-D742-4D18-B050-DA4CDE583DDF}" type="pres">
      <dgm:prSet presAssocID="{8DB70948-9496-4142-84E0-050736874F53}" presName="spacing" presStyleCnt="0"/>
      <dgm:spPr/>
    </dgm:pt>
    <dgm:pt modelId="{3413719B-D299-48FD-8CD2-41940173B24A}" type="pres">
      <dgm:prSet presAssocID="{E0D86C8C-C451-4C54-9558-96AE792E513E}" presName="composite" presStyleCnt="0"/>
      <dgm:spPr/>
    </dgm:pt>
    <dgm:pt modelId="{1F486609-5547-45C8-AC71-6EC02BA7F45D}" type="pres">
      <dgm:prSet presAssocID="{E0D86C8C-C451-4C54-9558-96AE792E513E}" presName="imgShp" presStyleLbl="fgImgPlace1" presStyleIdx="6" presStyleCnt="8" custLinFactNeighborX="-39902" custLinFactNeighborY="-737"/>
      <dgm:spPr>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dgm:spPr>
    </dgm:pt>
    <dgm:pt modelId="{EE62DE3E-8C5D-4023-B8B3-5C76F9267865}" type="pres">
      <dgm:prSet presAssocID="{E0D86C8C-C451-4C54-9558-96AE792E513E}" presName="txShp" presStyleLbl="node1" presStyleIdx="6" presStyleCnt="8" custLinFactNeighborX="1553" custLinFactNeighborY="-737">
        <dgm:presLayoutVars>
          <dgm:bulletEnabled val="1"/>
        </dgm:presLayoutVars>
      </dgm:prSet>
      <dgm:spPr>
        <a:prstGeom prst="roundRect">
          <a:avLst/>
        </a:prstGeom>
      </dgm:spPr>
      <dgm:t>
        <a:bodyPr/>
        <a:lstStyle/>
        <a:p>
          <a:endParaRPr lang="lv-LV"/>
        </a:p>
      </dgm:t>
    </dgm:pt>
    <dgm:pt modelId="{AF8438D5-D565-461D-B361-9A905B96619F}" type="pres">
      <dgm:prSet presAssocID="{C692F6DF-C258-4004-B102-F232297E0D1D}" presName="spacing" presStyleCnt="0"/>
      <dgm:spPr/>
    </dgm:pt>
    <dgm:pt modelId="{03A2D02F-94F3-4700-9C20-3A7F5C9207BC}" type="pres">
      <dgm:prSet presAssocID="{997ED482-B231-4D27-A311-39A55B3ABFCA}" presName="composite" presStyleCnt="0"/>
      <dgm:spPr/>
    </dgm:pt>
    <dgm:pt modelId="{A4E750EE-1F09-4A2A-8E04-72D932A4BFA9}" type="pres">
      <dgm:prSet presAssocID="{997ED482-B231-4D27-A311-39A55B3ABFCA}" presName="imgShp" presStyleLbl="fgImgPlace1" presStyleIdx="7" presStyleCnt="8" custLinFactNeighborX="-39902" custLinFactNeighborY="-737"/>
      <dgm:spPr>
        <a:blipFill>
          <a:blip xmlns:r="http://schemas.openxmlformats.org/officeDocument/2006/relationships" r:embed="rId8">
            <a:extLst>
              <a:ext uri="{28A0092B-C50C-407E-A947-70E740481C1C}">
                <a14:useLocalDpi xmlns:a14="http://schemas.microsoft.com/office/drawing/2010/main" val="0"/>
              </a:ext>
            </a:extLst>
          </a:blip>
          <a:srcRect/>
          <a:stretch>
            <a:fillRect l="-15000" r="-15000"/>
          </a:stretch>
        </a:blipFill>
      </dgm:spPr>
    </dgm:pt>
    <dgm:pt modelId="{F42BAB1E-E36B-4FE0-B018-C244BFB56976}" type="pres">
      <dgm:prSet presAssocID="{997ED482-B231-4D27-A311-39A55B3ABFCA}" presName="txShp" presStyleLbl="node1" presStyleIdx="7" presStyleCnt="8" custLinFactNeighborX="1553" custLinFactNeighborY="-737">
        <dgm:presLayoutVars>
          <dgm:bulletEnabled val="1"/>
        </dgm:presLayoutVars>
      </dgm:prSet>
      <dgm:spPr>
        <a:prstGeom prst="roundRect">
          <a:avLst/>
        </a:prstGeom>
      </dgm:spPr>
      <dgm:t>
        <a:bodyPr/>
        <a:lstStyle/>
        <a:p>
          <a:endParaRPr lang="lv-LV"/>
        </a:p>
      </dgm:t>
    </dgm:pt>
  </dgm:ptLst>
  <dgm:cxnLst>
    <dgm:cxn modelId="{2420D55A-CD98-41C3-84F0-DA5DFD8070DA}" type="presOf" srcId="{4A1B7373-5FF9-4277-B7D3-F2042801254B}" destId="{BC3F708C-9C27-490D-84D4-DC006AB52CF7}" srcOrd="0" destOrd="0" presId="urn:microsoft.com/office/officeart/2005/8/layout/vList3"/>
    <dgm:cxn modelId="{1ADC4C27-9F6C-416D-BEDA-BC701B747AFA}" type="presOf" srcId="{9D200B4F-B2B5-4ACB-A731-5FABE802B60B}" destId="{79F2B71D-7BC9-4B34-84BB-94ED81310485}" srcOrd="0" destOrd="0" presId="urn:microsoft.com/office/officeart/2005/8/layout/vList3"/>
    <dgm:cxn modelId="{FB9D2508-06F3-4A77-ABCA-863D19D3F2BF}" type="presOf" srcId="{997ED482-B231-4D27-A311-39A55B3ABFCA}" destId="{F42BAB1E-E36B-4FE0-B018-C244BFB56976}" srcOrd="0" destOrd="0" presId="urn:microsoft.com/office/officeart/2005/8/layout/vList3"/>
    <dgm:cxn modelId="{350F42F1-2FC1-4EAD-9FC3-540232D9D1CD}" type="presOf" srcId="{8177F96E-5586-4EF8-81D2-7FE52ADDAC55}" destId="{2EDA01EC-B744-4145-BC42-C37345BDB9BA}" srcOrd="0" destOrd="0" presId="urn:microsoft.com/office/officeart/2005/8/layout/vList3"/>
    <dgm:cxn modelId="{9E85A964-4522-4472-816D-241FFCED6C10}" type="presOf" srcId="{DBB2E6B5-4326-457B-9521-6D729F026CFA}" destId="{E6C6837C-D5F4-412F-B8CB-E863AE26C9D1}" srcOrd="0" destOrd="0" presId="urn:microsoft.com/office/officeart/2005/8/layout/vList3"/>
    <dgm:cxn modelId="{72CC6643-869D-454A-9878-35E635D33CB5}" type="presOf" srcId="{4024C1BD-A7F4-4B79-976F-C9809E52DBE3}" destId="{1229703F-12AA-4A30-B351-4DCD6A643382}" srcOrd="0" destOrd="0" presId="urn:microsoft.com/office/officeart/2005/8/layout/vList3"/>
    <dgm:cxn modelId="{FF31DDA0-C262-445B-8DC0-1B1EA4964BE4}" srcId="{9D200B4F-B2B5-4ACB-A731-5FABE802B60B}" destId="{DBB2E6B5-4326-457B-9521-6D729F026CFA}" srcOrd="5" destOrd="0" parTransId="{9137912D-52F1-4B7F-A7A4-BE80D9035F9F}" sibTransId="{8DB70948-9496-4142-84E0-050736874F53}"/>
    <dgm:cxn modelId="{FBEAAF2B-8BD1-4DAF-99CB-B32ACE1F1243}" srcId="{9D200B4F-B2B5-4ACB-A731-5FABE802B60B}" destId="{0E28B4F8-3E83-4F47-B215-C74D8C0F18AE}" srcOrd="3" destOrd="0" parTransId="{40B090E6-73AE-4E70-BB3A-BB6547C86820}" sibTransId="{D606939E-3734-40FB-A1A6-7E4D2951CBC8}"/>
    <dgm:cxn modelId="{445184BA-EA60-4E3D-A398-91D0F89D5545}" srcId="{9D200B4F-B2B5-4ACB-A731-5FABE802B60B}" destId="{E0D86C8C-C451-4C54-9558-96AE792E513E}" srcOrd="6" destOrd="0" parTransId="{8422C26C-AD10-4FA5-9336-137571266AB7}" sibTransId="{C692F6DF-C258-4004-B102-F232297E0D1D}"/>
    <dgm:cxn modelId="{8B52BC36-403B-4329-9E88-4EE7C0CB4369}" srcId="{9D200B4F-B2B5-4ACB-A731-5FABE802B60B}" destId="{505A28A9-D0E8-4E97-9D67-4F013443A1A4}" srcOrd="2" destOrd="0" parTransId="{B061F710-D353-48F5-BF7E-EFADEB81F130}" sibTransId="{4042133A-BFD5-4BD1-BEFC-336D59B67E27}"/>
    <dgm:cxn modelId="{0C539818-3B3B-4252-9002-4640CA8FC7EE}" type="presOf" srcId="{0E28B4F8-3E83-4F47-B215-C74D8C0F18AE}" destId="{AD1FE3D5-D940-4D9D-8204-756C67799561}" srcOrd="0" destOrd="0" presId="urn:microsoft.com/office/officeart/2005/8/layout/vList3"/>
    <dgm:cxn modelId="{3F048100-C49C-4C30-9BCB-A167528DF22A}" srcId="{9D200B4F-B2B5-4ACB-A731-5FABE802B60B}" destId="{4A1B7373-5FF9-4277-B7D3-F2042801254B}" srcOrd="4" destOrd="0" parTransId="{AE788B47-8EDF-4E70-AE10-E0EF7DC92DB7}" sibTransId="{D83A8158-433E-4637-8D33-A8A6D10062E2}"/>
    <dgm:cxn modelId="{B4E41829-A23A-485A-82EB-9ED0DB72C592}" srcId="{9D200B4F-B2B5-4ACB-A731-5FABE802B60B}" destId="{4024C1BD-A7F4-4B79-976F-C9809E52DBE3}" srcOrd="0" destOrd="0" parTransId="{C87630DF-21CC-44AD-80D1-45B1EBA6B5D1}" sibTransId="{2431BC4A-8FED-4493-B43C-783DFF188DA5}"/>
    <dgm:cxn modelId="{DB2E4B6F-38D0-4CD0-AA18-46E97F308DCB}" srcId="{9D200B4F-B2B5-4ACB-A731-5FABE802B60B}" destId="{997ED482-B231-4D27-A311-39A55B3ABFCA}" srcOrd="7" destOrd="0" parTransId="{9B34ADEE-6BCF-41BE-ABDF-BA503EAD73FD}" sibTransId="{1C12D173-31A5-4C73-8459-0376531E2FFC}"/>
    <dgm:cxn modelId="{645A6D19-A001-4714-9E01-777FA689B642}" srcId="{9D200B4F-B2B5-4ACB-A731-5FABE802B60B}" destId="{8177F96E-5586-4EF8-81D2-7FE52ADDAC55}" srcOrd="1" destOrd="0" parTransId="{2928A92B-7E8E-4542-ADD7-2A9438021B82}" sibTransId="{C7B32920-7393-454B-B6DC-B57C489CB0CE}"/>
    <dgm:cxn modelId="{8943F725-E6BA-40C7-B536-4E0DF6C81498}" type="presOf" srcId="{E0D86C8C-C451-4C54-9558-96AE792E513E}" destId="{EE62DE3E-8C5D-4023-B8B3-5C76F9267865}" srcOrd="0" destOrd="0" presId="urn:microsoft.com/office/officeart/2005/8/layout/vList3"/>
    <dgm:cxn modelId="{0A3A4D78-F20F-414B-BCC4-AA98E1C07777}" type="presOf" srcId="{505A28A9-D0E8-4E97-9D67-4F013443A1A4}" destId="{71DDB063-F382-4B49-8BD0-14FF32EE334E}" srcOrd="0" destOrd="0" presId="urn:microsoft.com/office/officeart/2005/8/layout/vList3"/>
    <dgm:cxn modelId="{13213B18-9903-4ECC-AE3A-5256E73C62C5}" type="presParOf" srcId="{79F2B71D-7BC9-4B34-84BB-94ED81310485}" destId="{24B11FA8-DB69-42F3-B85E-706B99CB4D74}" srcOrd="0" destOrd="0" presId="urn:microsoft.com/office/officeart/2005/8/layout/vList3"/>
    <dgm:cxn modelId="{7CAAD738-8449-4708-B2F4-9BFCD52EE0B3}" type="presParOf" srcId="{24B11FA8-DB69-42F3-B85E-706B99CB4D74}" destId="{0A1B1BED-78EA-4AFC-B3EA-5A393F22CC68}" srcOrd="0" destOrd="0" presId="urn:microsoft.com/office/officeart/2005/8/layout/vList3"/>
    <dgm:cxn modelId="{64968C70-B150-499B-BBB8-E7E3CFBE23CD}" type="presParOf" srcId="{24B11FA8-DB69-42F3-B85E-706B99CB4D74}" destId="{1229703F-12AA-4A30-B351-4DCD6A643382}" srcOrd="1" destOrd="0" presId="urn:microsoft.com/office/officeart/2005/8/layout/vList3"/>
    <dgm:cxn modelId="{CE74D7CF-FE28-4F75-980C-D08D849BCCC3}" type="presParOf" srcId="{79F2B71D-7BC9-4B34-84BB-94ED81310485}" destId="{1A5C0588-0DB0-4AEB-B94E-B55C6E255335}" srcOrd="1" destOrd="0" presId="urn:microsoft.com/office/officeart/2005/8/layout/vList3"/>
    <dgm:cxn modelId="{3F0ACD89-663C-4FA3-B838-6984871D728F}" type="presParOf" srcId="{79F2B71D-7BC9-4B34-84BB-94ED81310485}" destId="{FF74F085-1CEC-4B40-AA59-7FA198E835CD}" srcOrd="2" destOrd="0" presId="urn:microsoft.com/office/officeart/2005/8/layout/vList3"/>
    <dgm:cxn modelId="{3EFA97B4-8CE0-4C99-ACD2-AD29EC8F57D9}" type="presParOf" srcId="{FF74F085-1CEC-4B40-AA59-7FA198E835CD}" destId="{5F9C09F7-13C8-45A2-93C0-C85C7C55683D}" srcOrd="0" destOrd="0" presId="urn:microsoft.com/office/officeart/2005/8/layout/vList3"/>
    <dgm:cxn modelId="{671E0FF6-6C02-4677-A5C2-7F41901AF7C9}" type="presParOf" srcId="{FF74F085-1CEC-4B40-AA59-7FA198E835CD}" destId="{2EDA01EC-B744-4145-BC42-C37345BDB9BA}" srcOrd="1" destOrd="0" presId="urn:microsoft.com/office/officeart/2005/8/layout/vList3"/>
    <dgm:cxn modelId="{8CC95D4C-D616-447C-B23D-30A9DF3699AF}" type="presParOf" srcId="{79F2B71D-7BC9-4B34-84BB-94ED81310485}" destId="{72033EE1-CEDB-46CD-B682-FB9CF4D847FA}" srcOrd="3" destOrd="0" presId="urn:microsoft.com/office/officeart/2005/8/layout/vList3"/>
    <dgm:cxn modelId="{49D561A8-F8BA-4135-95BE-8D1A50936340}" type="presParOf" srcId="{79F2B71D-7BC9-4B34-84BB-94ED81310485}" destId="{0A2F7B7C-7ED9-4829-8EAC-5657DD015DE5}" srcOrd="4" destOrd="0" presId="urn:microsoft.com/office/officeart/2005/8/layout/vList3"/>
    <dgm:cxn modelId="{ED9A4E56-7067-4845-98B3-DB919A0B8093}" type="presParOf" srcId="{0A2F7B7C-7ED9-4829-8EAC-5657DD015DE5}" destId="{1E6E8F3D-FFA1-4A6F-BFEE-84FA595BA986}" srcOrd="0" destOrd="0" presId="urn:microsoft.com/office/officeart/2005/8/layout/vList3"/>
    <dgm:cxn modelId="{A02D0660-ECEA-4F66-A2F9-FAE20374948F}" type="presParOf" srcId="{0A2F7B7C-7ED9-4829-8EAC-5657DD015DE5}" destId="{71DDB063-F382-4B49-8BD0-14FF32EE334E}" srcOrd="1" destOrd="0" presId="urn:microsoft.com/office/officeart/2005/8/layout/vList3"/>
    <dgm:cxn modelId="{FAF6DDAA-1013-469A-88F8-DE9BD9A02CF3}" type="presParOf" srcId="{79F2B71D-7BC9-4B34-84BB-94ED81310485}" destId="{DF0391C8-F684-4072-B6B0-9992E912C83F}" srcOrd="5" destOrd="0" presId="urn:microsoft.com/office/officeart/2005/8/layout/vList3"/>
    <dgm:cxn modelId="{416A6AF2-7FE4-4506-B444-056394011D02}" type="presParOf" srcId="{79F2B71D-7BC9-4B34-84BB-94ED81310485}" destId="{D7365C8B-511D-4153-BFF0-610FFF3545EF}" srcOrd="6" destOrd="0" presId="urn:microsoft.com/office/officeart/2005/8/layout/vList3"/>
    <dgm:cxn modelId="{AE671948-BDDE-4907-9BBE-95099B1A686A}" type="presParOf" srcId="{D7365C8B-511D-4153-BFF0-610FFF3545EF}" destId="{BF6BF93E-E0A9-41C2-81B8-C140F1CA0FE9}" srcOrd="0" destOrd="0" presId="urn:microsoft.com/office/officeart/2005/8/layout/vList3"/>
    <dgm:cxn modelId="{97DE1CE4-B3D3-44C1-97DA-47EEAEE061A8}" type="presParOf" srcId="{D7365C8B-511D-4153-BFF0-610FFF3545EF}" destId="{AD1FE3D5-D940-4D9D-8204-756C67799561}" srcOrd="1" destOrd="0" presId="urn:microsoft.com/office/officeart/2005/8/layout/vList3"/>
    <dgm:cxn modelId="{2CD86CAE-A0B6-44D0-9AF4-1C11C6C43264}" type="presParOf" srcId="{79F2B71D-7BC9-4B34-84BB-94ED81310485}" destId="{D05C44C0-3CF6-4061-811A-3F3A7C49F8D3}" srcOrd="7" destOrd="0" presId="urn:microsoft.com/office/officeart/2005/8/layout/vList3"/>
    <dgm:cxn modelId="{2D5DDEF4-BF69-4338-AC34-B776848BC6DD}" type="presParOf" srcId="{79F2B71D-7BC9-4B34-84BB-94ED81310485}" destId="{93F1F60A-2795-434C-879F-03C1535016FD}" srcOrd="8" destOrd="0" presId="urn:microsoft.com/office/officeart/2005/8/layout/vList3"/>
    <dgm:cxn modelId="{E4B0CBD3-BC35-4F0A-8055-AF5BF0A0A9B3}" type="presParOf" srcId="{93F1F60A-2795-434C-879F-03C1535016FD}" destId="{D50CA7A3-9046-42A5-8FC8-0490B693EF9A}" srcOrd="0" destOrd="0" presId="urn:microsoft.com/office/officeart/2005/8/layout/vList3"/>
    <dgm:cxn modelId="{95521FEC-34C0-4364-A878-F4ECE0BB4435}" type="presParOf" srcId="{93F1F60A-2795-434C-879F-03C1535016FD}" destId="{BC3F708C-9C27-490D-84D4-DC006AB52CF7}" srcOrd="1" destOrd="0" presId="urn:microsoft.com/office/officeart/2005/8/layout/vList3"/>
    <dgm:cxn modelId="{2F29ADBD-9A6E-4E39-974A-E3C50FC8330F}" type="presParOf" srcId="{79F2B71D-7BC9-4B34-84BB-94ED81310485}" destId="{4E5CF594-E6BE-41AA-996B-AFF6DF48434A}" srcOrd="9" destOrd="0" presId="urn:microsoft.com/office/officeart/2005/8/layout/vList3"/>
    <dgm:cxn modelId="{E6B18B43-F3D7-45A0-B6CD-FDF3B4D3F29A}" type="presParOf" srcId="{79F2B71D-7BC9-4B34-84BB-94ED81310485}" destId="{E3E0D021-5361-49B5-B7AE-4A22F76417D1}" srcOrd="10" destOrd="0" presId="urn:microsoft.com/office/officeart/2005/8/layout/vList3"/>
    <dgm:cxn modelId="{A4592242-C94A-4CE2-BAAF-AEA6DE1A7AAE}" type="presParOf" srcId="{E3E0D021-5361-49B5-B7AE-4A22F76417D1}" destId="{1393E094-B87D-4C2A-A532-C800F352A25B}" srcOrd="0" destOrd="0" presId="urn:microsoft.com/office/officeart/2005/8/layout/vList3"/>
    <dgm:cxn modelId="{4D44D492-8A52-4E00-A63A-71940F85CF36}" type="presParOf" srcId="{E3E0D021-5361-49B5-B7AE-4A22F76417D1}" destId="{E6C6837C-D5F4-412F-B8CB-E863AE26C9D1}" srcOrd="1" destOrd="0" presId="urn:microsoft.com/office/officeart/2005/8/layout/vList3"/>
    <dgm:cxn modelId="{5F3CAE8F-D87B-4511-96CD-54A50C1239ED}" type="presParOf" srcId="{79F2B71D-7BC9-4B34-84BB-94ED81310485}" destId="{227E1F7F-D742-4D18-B050-DA4CDE583DDF}" srcOrd="11" destOrd="0" presId="urn:microsoft.com/office/officeart/2005/8/layout/vList3"/>
    <dgm:cxn modelId="{BA5C8DBC-9395-4BFA-802C-DAF71AD344B7}" type="presParOf" srcId="{79F2B71D-7BC9-4B34-84BB-94ED81310485}" destId="{3413719B-D299-48FD-8CD2-41940173B24A}" srcOrd="12" destOrd="0" presId="urn:microsoft.com/office/officeart/2005/8/layout/vList3"/>
    <dgm:cxn modelId="{3930B58E-ED3D-4221-A3A3-657F127ECADC}" type="presParOf" srcId="{3413719B-D299-48FD-8CD2-41940173B24A}" destId="{1F486609-5547-45C8-AC71-6EC02BA7F45D}" srcOrd="0" destOrd="0" presId="urn:microsoft.com/office/officeart/2005/8/layout/vList3"/>
    <dgm:cxn modelId="{ACDE5B0E-8BAF-485B-B407-BC7E00FDE784}" type="presParOf" srcId="{3413719B-D299-48FD-8CD2-41940173B24A}" destId="{EE62DE3E-8C5D-4023-B8B3-5C76F9267865}" srcOrd="1" destOrd="0" presId="urn:microsoft.com/office/officeart/2005/8/layout/vList3"/>
    <dgm:cxn modelId="{A801379C-E616-4F68-AC8C-3A6DF7BA1AAE}" type="presParOf" srcId="{79F2B71D-7BC9-4B34-84BB-94ED81310485}" destId="{AF8438D5-D565-461D-B361-9A905B96619F}" srcOrd="13" destOrd="0" presId="urn:microsoft.com/office/officeart/2005/8/layout/vList3"/>
    <dgm:cxn modelId="{3B78394E-D28D-4AFF-A0A5-69DFCA9FE435}" type="presParOf" srcId="{79F2B71D-7BC9-4B34-84BB-94ED81310485}" destId="{03A2D02F-94F3-4700-9C20-3A7F5C9207BC}" srcOrd="14" destOrd="0" presId="urn:microsoft.com/office/officeart/2005/8/layout/vList3"/>
    <dgm:cxn modelId="{FD960EF9-3563-4331-809F-8BE4B2CBCAAF}" type="presParOf" srcId="{03A2D02F-94F3-4700-9C20-3A7F5C9207BC}" destId="{A4E750EE-1F09-4A2A-8E04-72D932A4BFA9}" srcOrd="0" destOrd="0" presId="urn:microsoft.com/office/officeart/2005/8/layout/vList3"/>
    <dgm:cxn modelId="{0CCE1B8B-600A-4327-960C-541255D33978}" type="presParOf" srcId="{03A2D02F-94F3-4700-9C20-3A7F5C9207BC}" destId="{F42BAB1E-E36B-4FE0-B018-C244BFB56976}"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9703F-12AA-4A30-B351-4DCD6A643382}">
      <dsp:nvSpPr>
        <dsp:cNvPr id="0" name=""/>
        <dsp:cNvSpPr/>
      </dsp:nvSpPr>
      <dsp:spPr>
        <a:xfrm rot="10800000">
          <a:off x="885725" y="0"/>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kern="1200" dirty="0"/>
            <a:t>RFS Academy - 2</a:t>
          </a:r>
        </a:p>
      </dsp:txBody>
      <dsp:txXfrm rot="10800000">
        <a:off x="902121" y="16396"/>
        <a:ext cx="3106303" cy="303090"/>
      </dsp:txXfrm>
    </dsp:sp>
    <dsp:sp modelId="{0A1B1BED-78EA-4AFC-B3EA-5A393F22CC68}">
      <dsp:nvSpPr>
        <dsp:cNvPr id="0" name=""/>
        <dsp:cNvSpPr/>
      </dsp:nvSpPr>
      <dsp:spPr>
        <a:xfrm>
          <a:off x="510578" y="11122"/>
          <a:ext cx="335882" cy="335882"/>
        </a:xfrm>
        <a:prstGeom prst="ellipse">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6971" t="-16971" r="-16971" b="-16971"/>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DA01EC-B744-4145-BC42-C37345BDB9BA}">
      <dsp:nvSpPr>
        <dsp:cNvPr id="0" name=""/>
        <dsp:cNvSpPr/>
      </dsp:nvSpPr>
      <dsp:spPr>
        <a:xfrm rot="10800000">
          <a:off x="874644" y="436896"/>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b="0" i="0" u="none" kern="1200" dirty="0"/>
            <a:t>Skanstes SK</a:t>
          </a:r>
        </a:p>
      </dsp:txBody>
      <dsp:txXfrm rot="10800000">
        <a:off x="891040" y="453292"/>
        <a:ext cx="3106303" cy="303090"/>
      </dsp:txXfrm>
    </dsp:sp>
    <dsp:sp modelId="{5F9C09F7-13C8-45A2-93C0-C85C7C55683D}">
      <dsp:nvSpPr>
        <dsp:cNvPr id="0" name=""/>
        <dsp:cNvSpPr/>
      </dsp:nvSpPr>
      <dsp:spPr>
        <a:xfrm>
          <a:off x="510578" y="447268"/>
          <a:ext cx="335882" cy="33588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DDB063-F382-4B49-8BD0-14FF32EE334E}">
      <dsp:nvSpPr>
        <dsp:cNvPr id="0" name=""/>
        <dsp:cNvSpPr/>
      </dsp:nvSpPr>
      <dsp:spPr>
        <a:xfrm rot="10800000">
          <a:off x="874644" y="873041"/>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kern="1200" dirty="0"/>
            <a:t>Mārupes NSS</a:t>
          </a:r>
        </a:p>
      </dsp:txBody>
      <dsp:txXfrm rot="10800000">
        <a:off x="891040" y="889437"/>
        <a:ext cx="3106303" cy="303090"/>
      </dsp:txXfrm>
    </dsp:sp>
    <dsp:sp modelId="{1E6E8F3D-FFA1-4A6F-BFEE-84FA595BA986}">
      <dsp:nvSpPr>
        <dsp:cNvPr id="0" name=""/>
        <dsp:cNvSpPr/>
      </dsp:nvSpPr>
      <dsp:spPr>
        <a:xfrm>
          <a:off x="510578" y="883413"/>
          <a:ext cx="335882" cy="33588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1FE3D5-D940-4D9D-8204-756C67799561}">
      <dsp:nvSpPr>
        <dsp:cNvPr id="0" name=""/>
        <dsp:cNvSpPr/>
      </dsp:nvSpPr>
      <dsp:spPr>
        <a:xfrm rot="10800000">
          <a:off x="874644" y="1309187"/>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b="0" i="0" u="none" kern="1200" dirty="0"/>
            <a:t>Limbažu Novada Sporta skola</a:t>
          </a:r>
          <a:endParaRPr lang="lv-LV" sz="1400" kern="1200" dirty="0"/>
        </a:p>
      </dsp:txBody>
      <dsp:txXfrm rot="10800000">
        <a:off x="891040" y="1325583"/>
        <a:ext cx="3106303" cy="303090"/>
      </dsp:txXfrm>
    </dsp:sp>
    <dsp:sp modelId="{BF6BF93E-E0A9-41C2-81B8-C140F1CA0FE9}">
      <dsp:nvSpPr>
        <dsp:cNvPr id="0" name=""/>
        <dsp:cNvSpPr/>
      </dsp:nvSpPr>
      <dsp:spPr>
        <a:xfrm>
          <a:off x="510578" y="1319559"/>
          <a:ext cx="335882" cy="335882"/>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5000" r="-15000"/>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3F708C-9C27-490D-84D4-DC006AB52CF7}">
      <dsp:nvSpPr>
        <dsp:cNvPr id="0" name=""/>
        <dsp:cNvSpPr/>
      </dsp:nvSpPr>
      <dsp:spPr>
        <a:xfrm rot="10800000">
          <a:off x="874644" y="1745332"/>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b="0" i="0" u="none" kern="1200" dirty="0"/>
            <a:t>FK Sigulda</a:t>
          </a:r>
          <a:endParaRPr lang="lv-LV" sz="1400" kern="1200" dirty="0"/>
        </a:p>
      </dsp:txBody>
      <dsp:txXfrm rot="10800000">
        <a:off x="891040" y="1761728"/>
        <a:ext cx="3106303" cy="303090"/>
      </dsp:txXfrm>
    </dsp:sp>
    <dsp:sp modelId="{D50CA7A3-9046-42A5-8FC8-0490B693EF9A}">
      <dsp:nvSpPr>
        <dsp:cNvPr id="0" name=""/>
        <dsp:cNvSpPr/>
      </dsp:nvSpPr>
      <dsp:spPr>
        <a:xfrm>
          <a:off x="510578" y="1755704"/>
          <a:ext cx="335882" cy="335882"/>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5000" r="-25000"/>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C6837C-D5F4-412F-B8CB-E863AE26C9D1}">
      <dsp:nvSpPr>
        <dsp:cNvPr id="0" name=""/>
        <dsp:cNvSpPr/>
      </dsp:nvSpPr>
      <dsp:spPr>
        <a:xfrm rot="10800000">
          <a:off x="874644" y="2181478"/>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kern="1200" dirty="0"/>
            <a:t>SK Super Nova Sigulda</a:t>
          </a:r>
        </a:p>
      </dsp:txBody>
      <dsp:txXfrm rot="10800000">
        <a:off x="891040" y="2197874"/>
        <a:ext cx="3106303" cy="303090"/>
      </dsp:txXfrm>
    </dsp:sp>
    <dsp:sp modelId="{1393E094-B87D-4C2A-A532-C800F352A25B}">
      <dsp:nvSpPr>
        <dsp:cNvPr id="0" name=""/>
        <dsp:cNvSpPr/>
      </dsp:nvSpPr>
      <dsp:spPr>
        <a:xfrm>
          <a:off x="510578" y="2191850"/>
          <a:ext cx="335882" cy="335882"/>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62DE3E-8C5D-4023-B8B3-5C76F9267865}">
      <dsp:nvSpPr>
        <dsp:cNvPr id="0" name=""/>
        <dsp:cNvSpPr/>
      </dsp:nvSpPr>
      <dsp:spPr>
        <a:xfrm rot="10800000">
          <a:off x="874644" y="2617623"/>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kern="1200" dirty="0"/>
            <a:t>FK Cēsis/Cēsu PSS</a:t>
          </a:r>
        </a:p>
      </dsp:txBody>
      <dsp:txXfrm rot="10800000">
        <a:off x="891040" y="2634019"/>
        <a:ext cx="3106303" cy="303090"/>
      </dsp:txXfrm>
    </dsp:sp>
    <dsp:sp modelId="{1F486609-5547-45C8-AC71-6EC02BA7F45D}">
      <dsp:nvSpPr>
        <dsp:cNvPr id="0" name=""/>
        <dsp:cNvSpPr/>
      </dsp:nvSpPr>
      <dsp:spPr>
        <a:xfrm>
          <a:off x="510578" y="2627995"/>
          <a:ext cx="335882" cy="335882"/>
        </a:xfrm>
        <a:prstGeom prst="ellipse">
          <a:avLst/>
        </a:prstGeom>
        <a:blipFill dpi="0" rotWithShape="1">
          <a:blip xmlns:r="http://schemas.openxmlformats.org/officeDocument/2006/relationships" r:embed="rId7">
            <a:extLst>
              <a:ext uri="{28A0092B-C50C-407E-A947-70E740481C1C}">
                <a14:useLocalDpi xmlns:a14="http://schemas.microsoft.com/office/drawing/2010/main" val="0"/>
              </a:ext>
            </a:extLst>
          </a:blip>
          <a:srcRect/>
          <a:stretch>
            <a:fillRect l="6947" t="2164" r="6947" b="2164"/>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53CCA5-EC1F-4DB6-982D-63537C33263F}">
      <dsp:nvSpPr>
        <dsp:cNvPr id="0" name=""/>
        <dsp:cNvSpPr/>
      </dsp:nvSpPr>
      <dsp:spPr>
        <a:xfrm rot="10800000">
          <a:off x="874644" y="3053769"/>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53340" rIns="99568" bIns="53340" numCol="1" spcCol="1270" anchor="ctr" anchorCtr="0">
          <a:noAutofit/>
        </a:bodyPr>
        <a:lstStyle/>
        <a:p>
          <a:pPr lvl="0" algn="ctr" defTabSz="622300">
            <a:lnSpc>
              <a:spcPct val="90000"/>
            </a:lnSpc>
            <a:spcBef>
              <a:spcPct val="0"/>
            </a:spcBef>
            <a:spcAft>
              <a:spcPct val="35000"/>
            </a:spcAft>
          </a:pPr>
          <a:r>
            <a:rPr lang="lv-LV" sz="1400" kern="1200" dirty="0"/>
            <a:t>FK Smiltene/BJSS</a:t>
          </a:r>
        </a:p>
      </dsp:txBody>
      <dsp:txXfrm rot="10800000">
        <a:off x="891040" y="3070165"/>
        <a:ext cx="3106303" cy="303090"/>
      </dsp:txXfrm>
    </dsp:sp>
    <dsp:sp modelId="{B6BE3C4A-BEFC-4BD2-B999-E371F0113632}">
      <dsp:nvSpPr>
        <dsp:cNvPr id="0" name=""/>
        <dsp:cNvSpPr/>
      </dsp:nvSpPr>
      <dsp:spPr>
        <a:xfrm>
          <a:off x="510578" y="3054519"/>
          <a:ext cx="335882" cy="335882"/>
        </a:xfrm>
        <a:prstGeom prst="ellipse">
          <a:avLst/>
        </a:prstGeom>
        <a:blipFill dpi="0" rotWithShape="1">
          <a:blip xmlns:r="http://schemas.openxmlformats.org/officeDocument/2006/relationships" r:embed="rId8">
            <a:extLst>
              <a:ext uri="{28A0092B-C50C-407E-A947-70E740481C1C}">
                <a14:useLocalDpi xmlns:a14="http://schemas.microsoft.com/office/drawing/2010/main" val="0"/>
              </a:ext>
            </a:extLst>
          </a:blip>
          <a:srcRect/>
          <a:stretch>
            <a:fillRect l="16515" t="6947" r="16515" b="6947"/>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9703F-12AA-4A30-B351-4DCD6A643382}">
      <dsp:nvSpPr>
        <dsp:cNvPr id="0" name=""/>
        <dsp:cNvSpPr/>
      </dsp:nvSpPr>
      <dsp:spPr>
        <a:xfrm rot="10800000">
          <a:off x="923395" y="0"/>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Liepājas FS</a:t>
          </a:r>
        </a:p>
      </dsp:txBody>
      <dsp:txXfrm rot="10800000">
        <a:off x="939791" y="16396"/>
        <a:ext cx="3106303" cy="303090"/>
      </dsp:txXfrm>
    </dsp:sp>
    <dsp:sp modelId="{0A1B1BED-78EA-4AFC-B3EA-5A393F22CC68}">
      <dsp:nvSpPr>
        <dsp:cNvPr id="0" name=""/>
        <dsp:cNvSpPr/>
      </dsp:nvSpPr>
      <dsp:spPr>
        <a:xfrm>
          <a:off x="572680" y="0"/>
          <a:ext cx="335882" cy="335882"/>
        </a:xfrm>
        <a:prstGeom prst="ellipse">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006" t="11006" r="11006" b="11006"/>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DA01EC-B744-4145-BC42-C37345BDB9BA}">
      <dsp:nvSpPr>
        <dsp:cNvPr id="0" name=""/>
        <dsp:cNvSpPr/>
      </dsp:nvSpPr>
      <dsp:spPr>
        <a:xfrm rot="10800000">
          <a:off x="923395" y="434420"/>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Talsu NSS</a:t>
          </a:r>
        </a:p>
      </dsp:txBody>
      <dsp:txXfrm rot="10800000">
        <a:off x="939791" y="450816"/>
        <a:ext cx="3106303" cy="303090"/>
      </dsp:txXfrm>
    </dsp:sp>
    <dsp:sp modelId="{5F9C09F7-13C8-45A2-93C0-C85C7C55683D}">
      <dsp:nvSpPr>
        <dsp:cNvPr id="0" name=""/>
        <dsp:cNvSpPr/>
      </dsp:nvSpPr>
      <dsp:spPr>
        <a:xfrm>
          <a:off x="572680" y="434420"/>
          <a:ext cx="335882" cy="335882"/>
        </a:xfrm>
        <a:prstGeom prst="ellipse">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6847" t="16577" r="5436" b="16577"/>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DDB063-F382-4B49-8BD0-14FF32EE334E}">
      <dsp:nvSpPr>
        <dsp:cNvPr id="0" name=""/>
        <dsp:cNvSpPr/>
      </dsp:nvSpPr>
      <dsp:spPr>
        <a:xfrm rot="10800000">
          <a:off x="923395" y="870566"/>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FS Ventspils</a:t>
          </a:r>
        </a:p>
      </dsp:txBody>
      <dsp:txXfrm rot="10800000">
        <a:off x="939791" y="886962"/>
        <a:ext cx="3106303" cy="303090"/>
      </dsp:txXfrm>
    </dsp:sp>
    <dsp:sp modelId="{1E6E8F3D-FFA1-4A6F-BFEE-84FA595BA986}">
      <dsp:nvSpPr>
        <dsp:cNvPr id="0" name=""/>
        <dsp:cNvSpPr/>
      </dsp:nvSpPr>
      <dsp:spPr>
        <a:xfrm>
          <a:off x="572680" y="870566"/>
          <a:ext cx="335882" cy="335882"/>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577" t="11006" r="16577" b="11006"/>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1FE3D5-D940-4D9D-8204-756C67799561}">
      <dsp:nvSpPr>
        <dsp:cNvPr id="0" name=""/>
        <dsp:cNvSpPr/>
      </dsp:nvSpPr>
      <dsp:spPr>
        <a:xfrm rot="10800000">
          <a:off x="923395" y="1306711"/>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Bauskas BJSS</a:t>
          </a:r>
        </a:p>
      </dsp:txBody>
      <dsp:txXfrm rot="10800000">
        <a:off x="939791" y="1323107"/>
        <a:ext cx="3106303" cy="303090"/>
      </dsp:txXfrm>
    </dsp:sp>
    <dsp:sp modelId="{BF6BF93E-E0A9-41C2-81B8-C140F1CA0FE9}">
      <dsp:nvSpPr>
        <dsp:cNvPr id="0" name=""/>
        <dsp:cNvSpPr/>
      </dsp:nvSpPr>
      <dsp:spPr>
        <a:xfrm>
          <a:off x="572680" y="1306711"/>
          <a:ext cx="335882" cy="335882"/>
        </a:xfrm>
        <a:prstGeom prst="ellipse">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6947" t="-2620" r="6947" b="-2620"/>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3F708C-9C27-490D-84D4-DC006AB52CF7}">
      <dsp:nvSpPr>
        <dsp:cNvPr id="0" name=""/>
        <dsp:cNvSpPr/>
      </dsp:nvSpPr>
      <dsp:spPr>
        <a:xfrm rot="10800000">
          <a:off x="923395" y="1742857"/>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JFK Daugava/Salaspils Football Academy</a:t>
          </a:r>
        </a:p>
      </dsp:txBody>
      <dsp:txXfrm rot="10800000">
        <a:off x="939791" y="1759253"/>
        <a:ext cx="3106303" cy="303090"/>
      </dsp:txXfrm>
    </dsp:sp>
    <dsp:sp modelId="{D50CA7A3-9046-42A5-8FC8-0490B693EF9A}">
      <dsp:nvSpPr>
        <dsp:cNvPr id="0" name=""/>
        <dsp:cNvSpPr/>
      </dsp:nvSpPr>
      <dsp:spPr>
        <a:xfrm>
          <a:off x="572680" y="1742857"/>
          <a:ext cx="335882" cy="335882"/>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C6837C-D5F4-412F-B8CB-E863AE26C9D1}">
      <dsp:nvSpPr>
        <dsp:cNvPr id="0" name=""/>
        <dsp:cNvSpPr/>
      </dsp:nvSpPr>
      <dsp:spPr>
        <a:xfrm rot="10800000">
          <a:off x="923395" y="2179002"/>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FK Jūrnieks</a:t>
          </a:r>
        </a:p>
      </dsp:txBody>
      <dsp:txXfrm rot="10800000">
        <a:off x="939791" y="2195398"/>
        <a:ext cx="3106303" cy="303090"/>
      </dsp:txXfrm>
    </dsp:sp>
    <dsp:sp modelId="{1393E094-B87D-4C2A-A532-C800F352A25B}">
      <dsp:nvSpPr>
        <dsp:cNvPr id="0" name=""/>
        <dsp:cNvSpPr/>
      </dsp:nvSpPr>
      <dsp:spPr>
        <a:xfrm>
          <a:off x="572680" y="2179002"/>
          <a:ext cx="335882" cy="335882"/>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12000" b="-12000"/>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62DE3E-8C5D-4023-B8B3-5C76F9267865}">
      <dsp:nvSpPr>
        <dsp:cNvPr id="0" name=""/>
        <dsp:cNvSpPr/>
      </dsp:nvSpPr>
      <dsp:spPr>
        <a:xfrm rot="10800000">
          <a:off x="923395" y="2615148"/>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JDFS Alberts</a:t>
          </a:r>
        </a:p>
      </dsp:txBody>
      <dsp:txXfrm rot="10800000">
        <a:off x="939791" y="2631544"/>
        <a:ext cx="3106303" cy="303090"/>
      </dsp:txXfrm>
    </dsp:sp>
    <dsp:sp modelId="{1F486609-5547-45C8-AC71-6EC02BA7F45D}">
      <dsp:nvSpPr>
        <dsp:cNvPr id="0" name=""/>
        <dsp:cNvSpPr/>
      </dsp:nvSpPr>
      <dsp:spPr>
        <a:xfrm>
          <a:off x="572680" y="2615148"/>
          <a:ext cx="335882" cy="335882"/>
        </a:xfrm>
        <a:prstGeom prst="ellipse">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2BAB1E-E36B-4FE0-B018-C244BFB56976}">
      <dsp:nvSpPr>
        <dsp:cNvPr id="0" name=""/>
        <dsp:cNvSpPr/>
      </dsp:nvSpPr>
      <dsp:spPr>
        <a:xfrm rot="10800000">
          <a:off x="923395" y="3051294"/>
          <a:ext cx="3139095" cy="335882"/>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15" tIns="49530" rIns="92456" bIns="49530" numCol="1" spcCol="1270" anchor="ctr" anchorCtr="0">
          <a:noAutofit/>
        </a:bodyPr>
        <a:lstStyle/>
        <a:p>
          <a:pPr lvl="0" algn="ctr" defTabSz="577850">
            <a:lnSpc>
              <a:spcPct val="90000"/>
            </a:lnSpc>
            <a:spcBef>
              <a:spcPct val="0"/>
            </a:spcBef>
            <a:spcAft>
              <a:spcPct val="35000"/>
            </a:spcAft>
          </a:pPr>
          <a:r>
            <a:rPr lang="lv-LV" sz="1300" kern="1200" dirty="0"/>
            <a:t>Limbažu novada Sporta skola</a:t>
          </a:r>
        </a:p>
      </dsp:txBody>
      <dsp:txXfrm rot="10800000">
        <a:off x="939791" y="3067690"/>
        <a:ext cx="3106303" cy="303090"/>
      </dsp:txXfrm>
    </dsp:sp>
    <dsp:sp modelId="{A4E750EE-1F09-4A2A-8E04-72D932A4BFA9}">
      <dsp:nvSpPr>
        <dsp:cNvPr id="0" name=""/>
        <dsp:cNvSpPr/>
      </dsp:nvSpPr>
      <dsp:spPr>
        <a:xfrm>
          <a:off x="572680" y="3051294"/>
          <a:ext cx="335882" cy="335882"/>
        </a:xfrm>
        <a:prstGeom prst="ellipse">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15000" r="-15000"/>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Virsraksta slaids">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lv-LV"/>
              <a:t>Rediģēt šablona virsraksta stilu</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DB78A697-9D75-4DE8-8C28-1296A6CF43C1}" type="datetimeFigureOut">
              <a:rPr lang="en-US" smtClean="0"/>
              <a:t>5/23/2024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pPr algn="r"/>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97565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5865095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lv-LV"/>
              <a:t>Rediģēt šablona virsraksta stilu</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Rediģēt šablona teksta stilus</a:t>
            </a:r>
          </a:p>
        </p:txBody>
      </p:sp>
      <p:sp>
        <p:nvSpPr>
          <p:cNvPr id="4" name="Date Placeholder 3"/>
          <p:cNvSpPr>
            <a:spLocks noGrp="1"/>
          </p:cNvSpPr>
          <p:nvPr>
            <p:ph type="dt" sz="half" idx="10"/>
          </p:nvPr>
        </p:nvSpPr>
        <p:spPr/>
        <p:txBody>
          <a:bodyPr/>
          <a:lstStyle/>
          <a:p>
            <a:fld id="{B9D1490F-3E6A-4544-9694-22B6007FE3C6}" type="datetimeFigureOut">
              <a:rPr lang="en-US" smtClean="0"/>
              <a:t>5/23/2024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1255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lv-LV"/>
              <a:t>Rediģēt šablona virsraksta stilu</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5" name="Date Placeholder 4"/>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5515525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lv-LV"/>
              <a:t>Rediģēt šablona virsraksta stilu</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12" name="Content Placeholder 3"/>
          <p:cNvSpPr>
            <a:spLocks noGrp="1"/>
          </p:cNvSpPr>
          <p:nvPr>
            <p:ph sz="quarter" idx="13"/>
          </p:nvPr>
        </p:nvSpPr>
        <p:spPr>
          <a:xfrm>
            <a:off x="685802" y="2861733"/>
            <a:ext cx="5088712" cy="2512852"/>
          </a:xfrm>
        </p:spPr>
        <p:txBody>
          <a:bodyPr ancho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13" name="Content Placeholder 5"/>
          <p:cNvSpPr>
            <a:spLocks noGrp="1"/>
          </p:cNvSpPr>
          <p:nvPr>
            <p:ph sz="quarter" idx="14"/>
          </p:nvPr>
        </p:nvSpPr>
        <p:spPr>
          <a:xfrm>
            <a:off x="5993969" y="2861733"/>
            <a:ext cx="5088713" cy="2512852"/>
          </a:xfrm>
        </p:spPr>
        <p:txBody>
          <a:bodyPr ancho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7" name="Date Placeholder 6"/>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1451575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smtClean="0"/>
              <a:t>5/23/2024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46346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smtClean="0"/>
              <a:t>5/23/2024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6335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lv-LV"/>
              <a:t>Rediģēt šablona virsraksta stilu</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e Placeholder 4"/>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3592683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lv-LV"/>
              <a:t>Rediģēt šablona virsraksta stilu</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a:t>Noklikšķiniet uz ikonas, lai pievienotu attēlu</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e Placeholder 4"/>
          <p:cNvSpPr>
            <a:spLocks noGrp="1"/>
          </p:cNvSpPr>
          <p:nvPr>
            <p:ph type="dt" sz="half" idx="10"/>
          </p:nvPr>
        </p:nvSpPr>
        <p:spPr/>
        <p:txBody>
          <a:bodyPr/>
          <a:lstStyle/>
          <a:p>
            <a:fld id="{0E240176-F1D3-49EC-82F4-0915A3AC4184}" type="datetimeFigureOut">
              <a:rPr lang="en-US" smtClean="0"/>
              <a:t>5/23/2024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3215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āmas attēl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lv-LV"/>
              <a:t>Rediģēt šablona virsraksta stilu</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a:t>Noklikšķiniet uz ikonas, lai pievienotu attēlu</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e Placeholder 4"/>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7017395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Virsraksts un paraksts">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lv-LV"/>
              <a:t>Rediģēt šablona virsraksta stilu</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e Placeholder 4"/>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0740654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āt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lv-LV"/>
              <a:t>Rediģēt šablona virsraksta stilu</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e Placeholder 4"/>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338678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zītkarte">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lv-LV"/>
              <a:t>Rediģēt šablona virsraksta stilu</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e Placeholder 4"/>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0976371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as">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lv-LV"/>
              <a:t>Rediģēt šablona virsraksta stilu</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3" name="Date Placeholder 2"/>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6824376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attēlu kolonna">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lv-LV"/>
              <a:t>Rediģēt šablona virsraksta stilu</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v-LV"/>
              <a:t>Noklikšķiniet uz ikonas, lai pievienotu attēlu</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v-LV"/>
              <a:t>Noklikšķiniet uz ikonas, lai pievienotu attēlu</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v-LV"/>
              <a:t>Noklikšķiniet uz ikonas, lai pievienotu attēlu</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3" name="Date Placeholder 2"/>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2948345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lv-LV"/>
              <a:t>Rediģēt šablona virsraksta stilu</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8276735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lv-LV"/>
              <a:t>Rediģēt šablona virsraksta stilu</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fld id="{50172865-FBF0-458A-BAFF-4F75173770F5}" type="datetimeFigureOut">
              <a:rPr lang="en-US" smtClean="0"/>
              <a:t>5/23/2024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9806812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23BFC4-BE90-4FA1-920B-E9F26501692C}"/>
              </a:ext>
            </a:extLst>
          </p:cNvPr>
          <p:cNvSpPr>
            <a:spLocks noGrp="1"/>
          </p:cNvSpPr>
          <p:nvPr>
            <p:ph type="dt" sz="half" idx="10"/>
          </p:nvPr>
        </p:nvSpPr>
        <p:spPr/>
        <p:txBody>
          <a:bodyPr/>
          <a:lstStyle>
            <a:lvl1pPr>
              <a:defRPr/>
            </a:lvl1pPr>
          </a:lstStyle>
          <a:p>
            <a:pPr>
              <a:defRPr/>
            </a:pPr>
            <a:endParaRPr lang="lv-LV" altLang="en-US"/>
          </a:p>
        </p:txBody>
      </p:sp>
      <p:sp>
        <p:nvSpPr>
          <p:cNvPr id="5" name="Footer Placeholder 4">
            <a:extLst>
              <a:ext uri="{FF2B5EF4-FFF2-40B4-BE49-F238E27FC236}">
                <a16:creationId xmlns:a16="http://schemas.microsoft.com/office/drawing/2014/main" id="{70EBB3EF-A835-4266-ABAB-8F77A391BFF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C02BEF6-E343-4D49-923E-713C2A4EDA6C}"/>
              </a:ext>
            </a:extLst>
          </p:cNvPr>
          <p:cNvSpPr>
            <a:spLocks noGrp="1"/>
          </p:cNvSpPr>
          <p:nvPr>
            <p:ph type="sldNum" sz="quarter" idx="12"/>
          </p:nvPr>
        </p:nvSpPr>
        <p:spPr/>
        <p:txBody>
          <a:bodyPr/>
          <a:lstStyle>
            <a:lvl1pPr>
              <a:defRPr/>
            </a:lvl1pPr>
          </a:lstStyle>
          <a:p>
            <a:fld id="{F8B2ABBF-D39F-413F-84AE-F36AC9A85146}" type="slidenum">
              <a:rPr lang="lv-LV" altLang="en-US"/>
              <a:pPr/>
              <a:t>‹#›</a:t>
            </a:fld>
            <a:endParaRPr lang="lv-LV" altLang="en-US"/>
          </a:p>
        </p:txBody>
      </p:sp>
    </p:spTree>
    <p:extLst>
      <p:ext uri="{BB962C8B-B14F-4D97-AF65-F5344CB8AC3E}">
        <p14:creationId xmlns:p14="http://schemas.microsoft.com/office/powerpoint/2010/main" val="969449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lv-LV"/>
              <a:t>Rediģēt šablona virsraksta stilu</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50172865-FBF0-458A-BAFF-4F75173770F5}" type="datetimeFigureOut">
              <a:rPr lang="en-US" smtClean="0"/>
              <a:t>5/23/2024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3994896"/>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en/tartan-track-career-runway-2678544/" TargetMode="External"/><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betbasketcom.blogspot.com/2015/12/" TargetMode="External"/><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vectors/soccer-ball-football-sport-game-311838/" TargetMode="External"/><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pxhere.com/th/photo/531481" TargetMode="External"/><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www.rusantro.com/2011/09/airesanai-dzilas-saknes-jelgava.html" TargetMode="External"/><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ww.delfi.lv/turismagids/galamerki/lietuvai-eiro-10-veidi-ka-tos-kaiminvalsti-vislabak-izteret.d?id=45449742" TargetMode="External"/><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brain-games.lv/products/dambrete-galda-spele" TargetMode="External"/><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4.xml"/><Relationship Id="rId5" Type="http://schemas.openxmlformats.org/officeDocument/2006/relationships/image" Target="../media/image21.jp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0.png"/><Relationship Id="rId3" Type="http://schemas.openxmlformats.org/officeDocument/2006/relationships/diagramLayout" Target="../diagrams/layout1.xml"/><Relationship Id="rId7" Type="http://schemas.openxmlformats.org/officeDocument/2006/relationships/image" Target="../media/image30.png"/><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4.sv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hyperlink" Target="mailto:sporta.skola@limbazunovads.lv" TargetMode="External"/><Relationship Id="rId2" Type="http://schemas.openxmlformats.org/officeDocument/2006/relationships/hyperlink" Target="https://limbazusportaskola.lv/"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ext uri="{BEBA8EAE-BF5A-486C-A8C5-ECC9F3942E4B}">
                <a14:imgProps xmlns:a14="http://schemas.microsoft.com/office/drawing/2010/main">
                  <a14:imgLayer r:embed="rId3">
                    <a14:imgEffect>
                      <a14:artisticChalkSketch trans="93000"/>
                    </a14:imgEffect>
                  </a14:imgLayer>
                </a14:imgProps>
              </a:ext>
            </a:extLst>
          </a:blip>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0C64437-B9F6-4AA4-8D92-AC9ABEB2FD57}"/>
              </a:ext>
            </a:extLst>
          </p:cNvPr>
          <p:cNvSpPr>
            <a:spLocks noGrp="1"/>
          </p:cNvSpPr>
          <p:nvPr>
            <p:ph type="ctrTitle"/>
          </p:nvPr>
        </p:nvSpPr>
        <p:spPr>
          <a:xfrm rot="21420000">
            <a:off x="306826" y="184729"/>
            <a:ext cx="10327048" cy="3259758"/>
          </a:xfrm>
        </p:spPr>
        <p:txBody>
          <a:bodyPr>
            <a:normAutofit/>
          </a:bodyPr>
          <a:lstStyle/>
          <a:p>
            <a:pPr algn="ctr"/>
            <a:r>
              <a:rPr lang="lv-LV" sz="6000" dirty="0">
                <a:solidFill>
                  <a:schemeClr val="accent2">
                    <a:lumMod val="75000"/>
                  </a:schemeClr>
                </a:solidFill>
              </a:rPr>
              <a:t>Limbažu novada sporta skola 2023./24.</a:t>
            </a:r>
            <a:endParaRPr lang="en-US" sz="6000" dirty="0">
              <a:solidFill>
                <a:schemeClr val="accent2">
                  <a:lumMod val="75000"/>
                </a:schemeClr>
              </a:solidFill>
            </a:endParaRPr>
          </a:p>
        </p:txBody>
      </p:sp>
      <p:sp>
        <p:nvSpPr>
          <p:cNvPr id="3" name="Apakšvirsraksts 2">
            <a:extLst>
              <a:ext uri="{FF2B5EF4-FFF2-40B4-BE49-F238E27FC236}">
                <a16:creationId xmlns:a16="http://schemas.microsoft.com/office/drawing/2014/main" id="{804FFB9D-27DB-475E-B4C8-FF975C71BF1C}"/>
              </a:ext>
            </a:extLst>
          </p:cNvPr>
          <p:cNvSpPr>
            <a:spLocks noGrp="1"/>
          </p:cNvSpPr>
          <p:nvPr>
            <p:ph type="subTitle" idx="1"/>
          </p:nvPr>
        </p:nvSpPr>
        <p:spPr>
          <a:xfrm rot="21420000">
            <a:off x="1487619" y="3514001"/>
            <a:ext cx="9755187" cy="550333"/>
          </a:xfrm>
        </p:spPr>
        <p:txBody>
          <a:bodyPr/>
          <a:lstStyle/>
          <a:p>
            <a:r>
              <a:rPr lang="lv-LV" dirty="0"/>
              <a:t>LIMBAŽI 23.05.2024.</a:t>
            </a:r>
          </a:p>
          <a:p>
            <a:endParaRPr lang="en-US" dirty="0"/>
          </a:p>
        </p:txBody>
      </p:sp>
      <p:pic>
        <p:nvPicPr>
          <p:cNvPr id="5" name="Attēls 4">
            <a:extLst>
              <a:ext uri="{FF2B5EF4-FFF2-40B4-BE49-F238E27FC236}">
                <a16:creationId xmlns:a16="http://schemas.microsoft.com/office/drawing/2014/main" id="{F1BE09BA-3E14-4909-96C1-ED54B003138D}"/>
              </a:ext>
            </a:extLst>
          </p:cNvPr>
          <p:cNvPicPr>
            <a:picLocks noChangeAspect="1"/>
          </p:cNvPicPr>
          <p:nvPr/>
        </p:nvPicPr>
        <p:blipFill>
          <a:blip r:embed="rId4"/>
          <a:stretch>
            <a:fillRect/>
          </a:stretch>
        </p:blipFill>
        <p:spPr>
          <a:xfrm>
            <a:off x="228601" y="602548"/>
            <a:ext cx="1645919" cy="1217107"/>
          </a:xfrm>
          <a:prstGeom prst="rect">
            <a:avLst/>
          </a:prstGeom>
          <a:ln>
            <a:solidFill>
              <a:schemeClr val="accent1"/>
            </a:solidFill>
          </a:ln>
          <a:effectLst>
            <a:reflection endPos="0" dir="5400000" sy="-100000" algn="bl" rotWithShape="0"/>
            <a:softEdge rad="0"/>
          </a:effectLst>
          <a:scene3d>
            <a:camera prst="orthographicFront">
              <a:rot lat="600000" lon="20699994" rev="0"/>
            </a:camera>
            <a:lightRig rig="threePt" dir="t"/>
          </a:scene3d>
        </p:spPr>
      </p:pic>
      <p:sp>
        <p:nvSpPr>
          <p:cNvPr id="4" name="TextBox 3">
            <a:extLst>
              <a:ext uri="{FF2B5EF4-FFF2-40B4-BE49-F238E27FC236}">
                <a16:creationId xmlns:a16="http://schemas.microsoft.com/office/drawing/2014/main" id="{7CD620CD-BD31-4B17-85CC-7B4D2A7E2034}"/>
              </a:ext>
            </a:extLst>
          </p:cNvPr>
          <p:cNvSpPr txBox="1"/>
          <p:nvPr/>
        </p:nvSpPr>
        <p:spPr>
          <a:xfrm>
            <a:off x="3648808" y="5125915"/>
            <a:ext cx="1573823" cy="615181"/>
          </a:xfrm>
          <a:prstGeom prst="rect">
            <a:avLst/>
          </a:prstGeom>
          <a:solidFill>
            <a:schemeClr val="accent1"/>
          </a:solidFill>
        </p:spPr>
        <p:txBody>
          <a:bodyPr wrap="square" rtlCol="0">
            <a:spAutoFit/>
          </a:bodyPr>
          <a:lstStyle/>
          <a:p>
            <a:endParaRPr lang="lv-LV" dirty="0"/>
          </a:p>
        </p:txBody>
      </p:sp>
    </p:spTree>
    <p:extLst>
      <p:ext uri="{BB962C8B-B14F-4D97-AF65-F5344CB8AC3E}">
        <p14:creationId xmlns:p14="http://schemas.microsoft.com/office/powerpoint/2010/main" val="1482442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A9432DDF-5D62-4E0D-B1BD-758CBD59FBCD}"/>
              </a:ext>
            </a:extLst>
          </p:cNvPr>
          <p:cNvSpPr/>
          <p:nvPr/>
        </p:nvSpPr>
        <p:spPr>
          <a:xfrm>
            <a:off x="207818" y="0"/>
            <a:ext cx="11319164" cy="6032421"/>
          </a:xfrm>
          <a:prstGeom prst="rect">
            <a:avLst/>
          </a:prstGeom>
        </p:spPr>
        <p:txBody>
          <a:bodyPr wrap="square">
            <a:spAutoFit/>
          </a:bodyPr>
          <a:lstStyle/>
          <a:p>
            <a:r>
              <a:rPr lang="lv-LV" sz="4400" dirty="0">
                <a:solidFill>
                  <a:schemeClr val="accent1">
                    <a:lumMod val="75000"/>
                  </a:schemeClr>
                </a:solidFill>
              </a:rPr>
              <a:t>MŪSU MISIJA, VĪZIJAS UN MĒRĶI</a:t>
            </a:r>
          </a:p>
          <a:p>
            <a:endParaRPr lang="lv-LV" dirty="0"/>
          </a:p>
          <a:p>
            <a:r>
              <a:rPr lang="lv-LV" dirty="0">
                <a:solidFill>
                  <a:schemeClr val="accent1">
                    <a:lumMod val="75000"/>
                  </a:schemeClr>
                </a:solidFill>
              </a:rPr>
              <a:t> </a:t>
            </a:r>
            <a:r>
              <a:rPr lang="lv-LV" sz="2400" dirty="0">
                <a:solidFill>
                  <a:schemeClr val="accent1">
                    <a:lumMod val="75000"/>
                  </a:schemeClr>
                </a:solidFill>
              </a:rPr>
              <a:t>MISIJA</a:t>
            </a:r>
          </a:p>
          <a:p>
            <a:r>
              <a:rPr lang="lv-LV" sz="2400" dirty="0" smtClean="0"/>
              <a:t>veidot </a:t>
            </a:r>
            <a:r>
              <a:rPr lang="lv-LV" sz="2400" dirty="0"/>
              <a:t>Limbažu novada Sporta skolu par augstu sasniegumu izglītības iestādi sportā. Novada un valsts līmenī atpazīstamu, sportistu un sabiedrībā kopumā augstu novērtētu sporta izglītības un sporta aktivitāšu </a:t>
            </a:r>
            <a:r>
              <a:rPr lang="lv-LV" sz="2400" dirty="0" smtClean="0"/>
              <a:t>centru</a:t>
            </a:r>
            <a:endParaRPr lang="lv-LV" sz="2400" dirty="0"/>
          </a:p>
          <a:p>
            <a:endParaRPr lang="lv-LV" sz="1100" dirty="0"/>
          </a:p>
          <a:p>
            <a:r>
              <a:rPr lang="lv-LV" dirty="0"/>
              <a:t> </a:t>
            </a:r>
            <a:r>
              <a:rPr lang="lv-LV" sz="2400" dirty="0">
                <a:solidFill>
                  <a:schemeClr val="accent1">
                    <a:lumMod val="75000"/>
                  </a:schemeClr>
                </a:solidFill>
              </a:rPr>
              <a:t>VĪZIJA</a:t>
            </a:r>
          </a:p>
          <a:p>
            <a:r>
              <a:rPr lang="lv-LV" sz="2400" dirty="0" smtClean="0"/>
              <a:t>Limbažu </a:t>
            </a:r>
            <a:r>
              <a:rPr lang="lv-LV" sz="2400" dirty="0"/>
              <a:t>novada Sporta skolas izglītojamais ir motivēts, disciplinēts, atbildīgs jaunietis, kurš vēlas un tiecas sasniegt augstus rezultātus sportā, kas ir Limbažu novada Sporta skolas un valsts patriots, sporta </a:t>
            </a:r>
            <a:r>
              <a:rPr lang="lv-LV" sz="2400" dirty="0" smtClean="0"/>
              <a:t>entuziasts</a:t>
            </a:r>
            <a:endParaRPr lang="lv-LV" sz="2400" dirty="0"/>
          </a:p>
          <a:p>
            <a:endParaRPr lang="lv-LV" sz="1600" dirty="0"/>
          </a:p>
          <a:p>
            <a:r>
              <a:rPr lang="lv-LV" sz="2400" dirty="0">
                <a:solidFill>
                  <a:schemeClr val="accent1">
                    <a:lumMod val="75000"/>
                  </a:schemeClr>
                </a:solidFill>
              </a:rPr>
              <a:t>MŪSU VIRSMĒRĶIS</a:t>
            </a:r>
          </a:p>
          <a:p>
            <a:r>
              <a:rPr lang="en-GB" altLang="en-US" sz="2400" dirty="0" err="1" smtClean="0"/>
              <a:t>Motiv</a:t>
            </a:r>
            <a:r>
              <a:rPr lang="lv-LV" altLang="en-US" sz="2400" dirty="0" smtClean="0"/>
              <a:t>ē</a:t>
            </a:r>
            <a:r>
              <a:rPr lang="en-GB" altLang="en-US" sz="2400" dirty="0" err="1" smtClean="0"/>
              <a:t>ti</a:t>
            </a:r>
            <a:r>
              <a:rPr lang="en-GB" altLang="en-US" sz="2400" dirty="0" smtClean="0"/>
              <a:t> </a:t>
            </a:r>
            <a:r>
              <a:rPr lang="en-GB" altLang="en-US" sz="2400" dirty="0" err="1"/>
              <a:t>izglītojamie</a:t>
            </a:r>
            <a:r>
              <a:rPr lang="en-GB" altLang="en-US" sz="2400" dirty="0"/>
              <a:t>, </a:t>
            </a:r>
            <a:r>
              <a:rPr lang="en-GB" altLang="en-US" sz="2400" dirty="0" err="1"/>
              <a:t>kas</a:t>
            </a:r>
            <a:r>
              <a:rPr lang="en-GB" altLang="en-US" sz="2400" dirty="0"/>
              <a:t> </a:t>
            </a:r>
            <a:r>
              <a:rPr lang="en-GB" altLang="en-US" sz="2400" dirty="0" err="1" smtClean="0"/>
              <a:t>rado</a:t>
            </a:r>
            <a:r>
              <a:rPr lang="lv-LV" altLang="en-US" sz="2400" dirty="0" smtClean="0"/>
              <a:t>š</a:t>
            </a:r>
            <a:r>
              <a:rPr lang="lv-LV" altLang="en-US" sz="2400" dirty="0"/>
              <a:t>ā</a:t>
            </a:r>
            <a:r>
              <a:rPr lang="en-GB" altLang="en-US" sz="2400" dirty="0" smtClean="0"/>
              <a:t> vid</a:t>
            </a:r>
            <a:r>
              <a:rPr lang="lv-LV" altLang="en-US" sz="2400" dirty="0" smtClean="0"/>
              <a:t>ē </a:t>
            </a:r>
            <a:r>
              <a:rPr lang="en-GB" altLang="en-US" sz="2400" dirty="0" smtClean="0"/>
              <a:t>kop</a:t>
            </a:r>
            <a:r>
              <a:rPr lang="lv-LV" altLang="en-US" sz="2400" dirty="0" smtClean="0"/>
              <a:t>ā </a:t>
            </a:r>
            <a:r>
              <a:rPr lang="en-GB" altLang="en-US" sz="2400" dirty="0" err="1" smtClean="0"/>
              <a:t>ar</a:t>
            </a:r>
            <a:r>
              <a:rPr lang="en-GB" altLang="en-US" sz="2400" dirty="0" smtClean="0"/>
              <a:t> m</a:t>
            </a:r>
            <a:r>
              <a:rPr lang="lv-LV" altLang="en-US" sz="2400" dirty="0" smtClean="0"/>
              <a:t>ū</a:t>
            </a:r>
            <a:r>
              <a:rPr lang="en-GB" altLang="en-US" sz="2400" dirty="0" err="1" smtClean="0"/>
              <a:t>sdien</a:t>
            </a:r>
            <a:r>
              <a:rPr lang="lv-LV" altLang="en-US" sz="2400" dirty="0" smtClean="0"/>
              <a:t>ī</a:t>
            </a:r>
            <a:r>
              <a:rPr lang="en-GB" altLang="en-US" sz="2400" dirty="0" err="1" smtClean="0"/>
              <a:t>giem</a:t>
            </a:r>
            <a:r>
              <a:rPr lang="en-GB" altLang="en-US" sz="2400" dirty="0" smtClean="0"/>
              <a:t> </a:t>
            </a:r>
            <a:r>
              <a:rPr lang="en-GB" altLang="en-US" sz="2400" dirty="0" err="1"/>
              <a:t>pedagogiem</a:t>
            </a:r>
            <a:r>
              <a:rPr lang="en-GB" altLang="en-US" sz="2400" dirty="0"/>
              <a:t>, </a:t>
            </a:r>
            <a:r>
              <a:rPr lang="en-GB" altLang="en-US" sz="2400" dirty="0" err="1"/>
              <a:t>atbilstoši</a:t>
            </a:r>
            <a:r>
              <a:rPr lang="en-GB" altLang="en-US" sz="2400" dirty="0"/>
              <a:t> </a:t>
            </a:r>
            <a:r>
              <a:rPr lang="en-GB" altLang="en-US" sz="2400" dirty="0" err="1"/>
              <a:t>saviem</a:t>
            </a:r>
            <a:r>
              <a:rPr lang="en-GB" altLang="en-US" sz="2400" dirty="0"/>
              <a:t> </a:t>
            </a:r>
            <a:r>
              <a:rPr lang="en-GB" altLang="en-US" sz="2400" dirty="0" err="1"/>
              <a:t>dotumiem</a:t>
            </a:r>
            <a:r>
              <a:rPr lang="en-GB" altLang="en-US" sz="2400" dirty="0"/>
              <a:t> un </a:t>
            </a:r>
            <a:r>
              <a:rPr lang="en-GB" altLang="en-US" sz="2400" dirty="0" err="1"/>
              <a:t>spējām</a:t>
            </a:r>
            <a:r>
              <a:rPr lang="en-GB" altLang="en-US" sz="2400" dirty="0"/>
              <a:t>, </a:t>
            </a:r>
            <a:r>
              <a:rPr lang="en-GB" altLang="en-US" sz="2400" dirty="0" err="1"/>
              <a:t>sasniedz</a:t>
            </a:r>
            <a:r>
              <a:rPr lang="en-GB" altLang="en-US" sz="2400" dirty="0"/>
              <a:t> </a:t>
            </a:r>
            <a:r>
              <a:rPr lang="en-GB" altLang="en-US" sz="2400" dirty="0" err="1"/>
              <a:t>izcilus</a:t>
            </a:r>
            <a:r>
              <a:rPr lang="en-GB" altLang="en-US" sz="2400" dirty="0"/>
              <a:t> </a:t>
            </a:r>
            <a:r>
              <a:rPr lang="en-GB" altLang="en-US" sz="2400" dirty="0" err="1"/>
              <a:t>rezultātus</a:t>
            </a:r>
            <a:r>
              <a:rPr lang="en-GB" altLang="en-US" sz="2400" dirty="0"/>
              <a:t> </a:t>
            </a:r>
            <a:r>
              <a:rPr lang="en-GB" altLang="en-US" sz="2400" dirty="0" err="1"/>
              <a:t>sportā</a:t>
            </a:r>
            <a:r>
              <a:rPr lang="en-GB" altLang="en-US" sz="2400" dirty="0"/>
              <a:t> un </a:t>
            </a:r>
            <a:r>
              <a:rPr lang="en-GB" altLang="en-US" sz="2400" dirty="0" err="1" smtClean="0"/>
              <a:t>dzīvē</a:t>
            </a:r>
            <a:r>
              <a:rPr lang="en-GB" altLang="en-US" sz="2400" dirty="0" smtClean="0"/>
              <a:t> </a:t>
            </a:r>
            <a:endParaRPr lang="lv-LV" sz="2400" dirty="0"/>
          </a:p>
          <a:p>
            <a:endParaRPr lang="lv-LV" dirty="0"/>
          </a:p>
        </p:txBody>
      </p:sp>
    </p:spTree>
    <p:extLst>
      <p:ext uri="{BB962C8B-B14F-4D97-AF65-F5344CB8AC3E}">
        <p14:creationId xmlns:p14="http://schemas.microsoft.com/office/powerpoint/2010/main" val="2459226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660BBC4F-EC93-4931-9A53-CB1390682C4E}"/>
              </a:ext>
            </a:extLst>
          </p:cNvPr>
          <p:cNvSpPr/>
          <p:nvPr/>
        </p:nvSpPr>
        <p:spPr>
          <a:xfrm>
            <a:off x="931985" y="-457199"/>
            <a:ext cx="10761784" cy="8125301"/>
          </a:xfrm>
          <a:prstGeom prst="rect">
            <a:avLst/>
          </a:prstGeom>
        </p:spPr>
        <p:txBody>
          <a:bodyPr wrap="square">
            <a:spAutoFit/>
          </a:bodyPr>
          <a:lstStyle/>
          <a:p>
            <a:pPr algn="ctr"/>
            <a:endParaRPr lang="lv-LV" dirty="0"/>
          </a:p>
          <a:p>
            <a:pPr algn="ctr"/>
            <a:r>
              <a:rPr lang="lv-LV" dirty="0"/>
              <a:t/>
            </a:r>
            <a:br>
              <a:rPr lang="lv-LV" dirty="0"/>
            </a:br>
            <a:r>
              <a:rPr lang="lv-LV" dirty="0"/>
              <a:t/>
            </a:r>
            <a:br>
              <a:rPr lang="lv-LV" dirty="0"/>
            </a:br>
            <a:r>
              <a:rPr lang="lv-LV" sz="2400" b="1" dirty="0">
                <a:solidFill>
                  <a:schemeClr val="accent1">
                    <a:lumMod val="75000"/>
                  </a:schemeClr>
                </a:solidFill>
              </a:rPr>
              <a:t>Profesionālās ievirzes sporta izglītības programmas 2023./2024.m.g</a:t>
            </a:r>
            <a:endParaRPr lang="lv-LV" sz="2400" dirty="0">
              <a:solidFill>
                <a:schemeClr val="accent1">
                  <a:lumMod val="75000"/>
                </a:schemeClr>
              </a:solidFill>
            </a:endParaRPr>
          </a:p>
          <a:p>
            <a:pPr algn="ctr"/>
            <a:r>
              <a:rPr lang="lv-LV" dirty="0"/>
              <a:t/>
            </a:r>
            <a:br>
              <a:rPr lang="lv-LV" dirty="0"/>
            </a:br>
            <a:r>
              <a:rPr lang="lv-LV" sz="2000" b="1" dirty="0">
                <a:solidFill>
                  <a:srgbClr val="FF0000"/>
                </a:solidFill>
              </a:rPr>
              <a:t>14  </a:t>
            </a:r>
            <a:r>
              <a:rPr lang="lv-LV" sz="2000" b="1" dirty="0"/>
              <a:t>profesionālās ievirzes sporta izglītības programmas </a:t>
            </a:r>
            <a:r>
              <a:rPr lang="lv-LV" sz="2000" b="1" dirty="0">
                <a:solidFill>
                  <a:srgbClr val="FF0000"/>
                </a:solidFill>
              </a:rPr>
              <a:t>7</a:t>
            </a:r>
            <a:r>
              <a:rPr lang="lv-LV" sz="2000" b="1" dirty="0"/>
              <a:t>  sporta veidos:</a:t>
            </a:r>
          </a:p>
          <a:p>
            <a:pPr lvl="8" algn="ctr" fontAlgn="base"/>
            <a:endParaRPr lang="lv-LV" sz="2000" dirty="0"/>
          </a:p>
          <a:p>
            <a:pPr marL="285750" indent="-285750" fontAlgn="base">
              <a:buFont typeface="Wingdings" panose="05000000000000000000" pitchFamily="2" charset="2"/>
              <a:buChar char="q"/>
            </a:pPr>
            <a:r>
              <a:rPr lang="lv-LV" sz="2000" dirty="0"/>
              <a:t>VOLEJBOLS							 (20V813001, 30V813001)</a:t>
            </a:r>
          </a:p>
          <a:p>
            <a:pPr fontAlgn="base"/>
            <a:endParaRPr lang="lv-LV" sz="2000" dirty="0"/>
          </a:p>
          <a:p>
            <a:pPr marL="285750" indent="-285750" fontAlgn="base">
              <a:buFont typeface="Wingdings" panose="05000000000000000000" pitchFamily="2" charset="2"/>
              <a:buChar char="q"/>
            </a:pPr>
            <a:r>
              <a:rPr lang="lv-LV" sz="2000" dirty="0"/>
              <a:t>Basketbols					 	</a:t>
            </a:r>
            <a:r>
              <a:rPr lang="lv-LV" sz="2000" dirty="0" smtClean="0"/>
              <a:t>(</a:t>
            </a:r>
            <a:r>
              <a:rPr lang="lv-LV" sz="2000" dirty="0"/>
              <a:t>20V813001, 30V813001)</a:t>
            </a:r>
          </a:p>
          <a:p>
            <a:pPr marL="285750" indent="-285750" fontAlgn="base">
              <a:buFont typeface="Wingdings" panose="05000000000000000000" pitchFamily="2" charset="2"/>
              <a:buChar char="q"/>
            </a:pPr>
            <a:endParaRPr lang="lv-LV" sz="2000" dirty="0"/>
          </a:p>
          <a:p>
            <a:pPr marL="285750" indent="-285750" fontAlgn="base">
              <a:buFont typeface="Wingdings" panose="05000000000000000000" pitchFamily="2" charset="2"/>
              <a:buChar char="q"/>
            </a:pPr>
            <a:r>
              <a:rPr lang="lv-LV" sz="2000" dirty="0"/>
              <a:t>Dambrete					 		(20V813001, 30V813001)</a:t>
            </a:r>
          </a:p>
          <a:p>
            <a:pPr marL="285750" indent="-285750" fontAlgn="base">
              <a:buFont typeface="Wingdings" panose="05000000000000000000" pitchFamily="2" charset="2"/>
              <a:buChar char="q"/>
            </a:pPr>
            <a:endParaRPr lang="lv-LV" sz="2000" dirty="0"/>
          </a:p>
          <a:p>
            <a:pPr marL="285750" indent="-285750" fontAlgn="base">
              <a:buFont typeface="Wingdings" panose="05000000000000000000" pitchFamily="2" charset="2"/>
              <a:buChar char="q"/>
            </a:pPr>
            <a:r>
              <a:rPr lang="lv-LV" sz="2000" dirty="0"/>
              <a:t>SMAIĻOŠANA UN KANOE AIRĒŠANA 		(20V813001, 30V813001)</a:t>
            </a:r>
          </a:p>
          <a:p>
            <a:pPr marL="285750" indent="-285750" fontAlgn="base">
              <a:buFont typeface="Wingdings" panose="05000000000000000000" pitchFamily="2" charset="2"/>
              <a:buChar char="q"/>
            </a:pPr>
            <a:endParaRPr lang="lv-LV" sz="2000" dirty="0"/>
          </a:p>
          <a:p>
            <a:pPr marL="285750" indent="-285750" fontAlgn="base">
              <a:buFont typeface="Wingdings" panose="05000000000000000000" pitchFamily="2" charset="2"/>
              <a:buChar char="q"/>
            </a:pPr>
            <a:r>
              <a:rPr lang="lv-LV" sz="2000" dirty="0"/>
              <a:t>FUTBOLS 							(20V813001, 30V813001)</a:t>
            </a:r>
          </a:p>
          <a:p>
            <a:pPr marL="285750" indent="-285750" fontAlgn="base">
              <a:buFont typeface="Wingdings" panose="05000000000000000000" pitchFamily="2" charset="2"/>
              <a:buChar char="q"/>
            </a:pPr>
            <a:endParaRPr lang="lv-LV" sz="2000" dirty="0"/>
          </a:p>
          <a:p>
            <a:pPr marL="285750" indent="-285750" fontAlgn="base">
              <a:buFont typeface="Wingdings" panose="05000000000000000000" pitchFamily="2" charset="2"/>
              <a:buChar char="q"/>
            </a:pPr>
            <a:r>
              <a:rPr lang="lv-LV" sz="2000" dirty="0"/>
              <a:t>BURĀŠANA 						</a:t>
            </a:r>
            <a:r>
              <a:rPr lang="lv-LV" sz="2000" dirty="0" smtClean="0"/>
              <a:t>(</a:t>
            </a:r>
            <a:r>
              <a:rPr lang="lv-LV" sz="2000" dirty="0"/>
              <a:t>20V813001, 30V813001)</a:t>
            </a:r>
          </a:p>
          <a:p>
            <a:pPr fontAlgn="base"/>
            <a:endParaRPr lang="lv-LV" sz="2000" dirty="0"/>
          </a:p>
          <a:p>
            <a:pPr marL="285750" indent="-285750" fontAlgn="base">
              <a:buFont typeface="Wingdings" panose="05000000000000000000" pitchFamily="2" charset="2"/>
              <a:buChar char="q"/>
            </a:pPr>
            <a:r>
              <a:rPr lang="lv-LV" sz="2000" dirty="0"/>
              <a:t>Vieglatlētika						 (20V813001, 30V813001)</a:t>
            </a:r>
          </a:p>
          <a:p>
            <a:pPr algn="ctr"/>
            <a:r>
              <a:rPr lang="lv-LV" dirty="0"/>
              <a:t/>
            </a:r>
            <a:br>
              <a:rPr lang="lv-LV" dirty="0"/>
            </a:br>
            <a:r>
              <a:rPr lang="lv-LV" dirty="0"/>
              <a:t/>
            </a:r>
            <a:br>
              <a:rPr lang="lv-LV" dirty="0"/>
            </a:br>
            <a:r>
              <a:rPr lang="lv-LV" dirty="0"/>
              <a:t/>
            </a:r>
            <a:br>
              <a:rPr lang="lv-LV" dirty="0"/>
            </a:br>
            <a:r>
              <a:rPr lang="lv-LV" dirty="0">
                <a:solidFill>
                  <a:srgbClr val="000000"/>
                </a:solidFill>
                <a:latin typeface="Arial" panose="020B0604020202020204" pitchFamily="34" charset="0"/>
              </a:rPr>
              <a:t> </a:t>
            </a:r>
            <a:r>
              <a:rPr lang="lv-LV" dirty="0"/>
              <a:t/>
            </a:r>
            <a:br>
              <a:rPr lang="lv-LV" dirty="0"/>
            </a:br>
            <a:r>
              <a:rPr lang="lv-LV" dirty="0"/>
              <a:t/>
            </a:r>
            <a:br>
              <a:rPr lang="lv-LV" dirty="0"/>
            </a:br>
            <a:endParaRPr lang="lv-LV" dirty="0"/>
          </a:p>
        </p:txBody>
      </p:sp>
    </p:spTree>
    <p:extLst>
      <p:ext uri="{BB962C8B-B14F-4D97-AF65-F5344CB8AC3E}">
        <p14:creationId xmlns:p14="http://schemas.microsoft.com/office/powerpoint/2010/main" val="4259221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0B6C83C-9E12-4888-A4D0-7B550F086952}"/>
              </a:ext>
            </a:extLst>
          </p:cNvPr>
          <p:cNvSpPr>
            <a:spLocks noGrp="1"/>
          </p:cNvSpPr>
          <p:nvPr>
            <p:ph type="title"/>
          </p:nvPr>
        </p:nvSpPr>
        <p:spPr>
          <a:xfrm>
            <a:off x="519547" y="109817"/>
            <a:ext cx="10396882" cy="1151965"/>
          </a:xfrm>
          <a:solidFill>
            <a:schemeClr val="accent2">
              <a:lumMod val="20000"/>
              <a:lumOff val="80000"/>
            </a:schemeClr>
          </a:solidFill>
        </p:spPr>
        <p:txBody>
          <a:bodyPr>
            <a:normAutofit/>
          </a:bodyPr>
          <a:lstStyle/>
          <a:p>
            <a:r>
              <a:rPr lang="lv-LV" sz="4400" dirty="0" smtClean="0">
                <a:solidFill>
                  <a:srgbClr val="FF0000"/>
                </a:solidFill>
              </a:rPr>
              <a:t>Limbažu </a:t>
            </a:r>
            <a:r>
              <a:rPr lang="lv-LV" sz="4400" dirty="0"/>
              <a:t>novada sporta skola</a:t>
            </a:r>
            <a:endParaRPr lang="en-US" sz="4400" dirty="0"/>
          </a:p>
        </p:txBody>
      </p:sp>
      <p:sp>
        <p:nvSpPr>
          <p:cNvPr id="3" name="Satura vietturis 2">
            <a:extLst>
              <a:ext uri="{FF2B5EF4-FFF2-40B4-BE49-F238E27FC236}">
                <a16:creationId xmlns:a16="http://schemas.microsoft.com/office/drawing/2014/main" id="{316DB055-1343-4649-946B-18FDFDDDF54F}"/>
              </a:ext>
            </a:extLst>
          </p:cNvPr>
          <p:cNvSpPr>
            <a:spLocks noGrp="1"/>
          </p:cNvSpPr>
          <p:nvPr>
            <p:ph sz="quarter" idx="13"/>
          </p:nvPr>
        </p:nvSpPr>
        <p:spPr>
          <a:xfrm>
            <a:off x="519546" y="1121558"/>
            <a:ext cx="10605653" cy="4254006"/>
          </a:xfrm>
          <a:ln>
            <a:solidFill>
              <a:schemeClr val="tx1"/>
            </a:solidFill>
          </a:ln>
        </p:spPr>
        <p:txBody>
          <a:bodyPr>
            <a:normAutofit lnSpcReduction="10000"/>
          </a:bodyPr>
          <a:lstStyle/>
          <a:p>
            <a:pPr marL="0" indent="0" algn="ctr">
              <a:buNone/>
            </a:pPr>
            <a:r>
              <a:rPr lang="lv-LV" dirty="0">
                <a:solidFill>
                  <a:schemeClr val="accent1">
                    <a:lumMod val="75000"/>
                  </a:schemeClr>
                </a:solidFill>
              </a:rPr>
              <a:t>Nodarbības- treniņi notiek  </a:t>
            </a:r>
            <a:r>
              <a:rPr lang="lv-LV" dirty="0"/>
              <a:t>58</a:t>
            </a:r>
            <a:r>
              <a:rPr lang="lv-LV" dirty="0">
                <a:solidFill>
                  <a:schemeClr val="accent1">
                    <a:lumMod val="75000"/>
                  </a:schemeClr>
                </a:solidFill>
              </a:rPr>
              <a:t>  TRENIŅGRUPĀS </a:t>
            </a:r>
            <a:r>
              <a:rPr lang="lv-LV" dirty="0"/>
              <a:t>7</a:t>
            </a:r>
            <a:r>
              <a:rPr lang="lv-LV" dirty="0">
                <a:solidFill>
                  <a:schemeClr val="accent1">
                    <a:lumMod val="75000"/>
                  </a:schemeClr>
                </a:solidFill>
              </a:rPr>
              <a:t>  sporta veidos:</a:t>
            </a:r>
          </a:p>
          <a:p>
            <a:pPr marL="0" indent="0" algn="ctr">
              <a:buNone/>
            </a:pPr>
            <a:endParaRPr lang="lv-LV" dirty="0">
              <a:solidFill>
                <a:schemeClr val="accent1">
                  <a:lumMod val="75000"/>
                </a:schemeClr>
              </a:solidFill>
            </a:endParaRPr>
          </a:p>
          <a:p>
            <a:pPr lvl="1">
              <a:buFont typeface="Wingdings" panose="05000000000000000000" pitchFamily="2" charset="2"/>
              <a:buChar char="q"/>
            </a:pPr>
            <a:r>
              <a:rPr lang="lv-LV" sz="2000" dirty="0"/>
              <a:t>Futbols            		 		  153  audzēkņi</a:t>
            </a:r>
          </a:p>
          <a:p>
            <a:pPr lvl="1">
              <a:buFont typeface="Wingdings" panose="05000000000000000000" pitchFamily="2" charset="2"/>
              <a:buChar char="q"/>
            </a:pPr>
            <a:r>
              <a:rPr lang="lv-LV" sz="2000" dirty="0"/>
              <a:t>Basketbols				   134 AUDZĒKŅI			      	</a:t>
            </a:r>
          </a:p>
          <a:p>
            <a:pPr lvl="1">
              <a:buFont typeface="Wingdings" panose="05000000000000000000" pitchFamily="2" charset="2"/>
              <a:buChar char="q"/>
            </a:pPr>
            <a:r>
              <a:rPr lang="lv-LV" sz="2000" dirty="0"/>
              <a:t>Vieglatlētika   	  		</a:t>
            </a:r>
            <a:r>
              <a:rPr lang="lv-LV" sz="2000" dirty="0" smtClean="0"/>
              <a:t>                     </a:t>
            </a:r>
            <a:r>
              <a:rPr lang="lv-LV" sz="2000" dirty="0"/>
              <a:t>166 AUDZĒKŅI</a:t>
            </a:r>
          </a:p>
          <a:p>
            <a:pPr lvl="1">
              <a:buFont typeface="Wingdings" panose="05000000000000000000" pitchFamily="2" charset="2"/>
              <a:buChar char="q"/>
            </a:pPr>
            <a:r>
              <a:rPr lang="lv-LV" sz="2000" dirty="0"/>
              <a:t>Volejbols				   83 AUDZĒKŅI</a:t>
            </a:r>
          </a:p>
          <a:p>
            <a:pPr lvl="1">
              <a:buFont typeface="Wingdings" panose="05000000000000000000" pitchFamily="2" charset="2"/>
              <a:buChar char="q"/>
            </a:pPr>
            <a:r>
              <a:rPr lang="lv-LV" sz="2000" dirty="0"/>
              <a:t>Burāšana		 		  22 AUDZĒKŅI</a:t>
            </a:r>
          </a:p>
          <a:p>
            <a:pPr lvl="1">
              <a:buFont typeface="Wingdings" panose="05000000000000000000" pitchFamily="2" charset="2"/>
              <a:buChar char="q"/>
            </a:pPr>
            <a:r>
              <a:rPr lang="lv-LV" sz="2000" dirty="0"/>
              <a:t>Smaiļošana		 		  164 AUDZĒKŅI</a:t>
            </a:r>
          </a:p>
          <a:p>
            <a:pPr lvl="1">
              <a:buFont typeface="Wingdings" panose="05000000000000000000" pitchFamily="2" charset="2"/>
              <a:buChar char="q"/>
            </a:pPr>
            <a:r>
              <a:rPr lang="lv-LV" sz="2000" dirty="0"/>
              <a:t>Dambrete				   55 AUDZĒKŅI</a:t>
            </a:r>
          </a:p>
          <a:p>
            <a:pPr marL="0" indent="0">
              <a:buNone/>
            </a:pPr>
            <a:r>
              <a:rPr lang="lv-LV" dirty="0">
                <a:solidFill>
                  <a:schemeClr val="accent2">
                    <a:lumMod val="50000"/>
                  </a:schemeClr>
                </a:solidFill>
              </a:rPr>
              <a:t>Kopējais izglītojamo skaits</a:t>
            </a:r>
            <a:r>
              <a:rPr lang="lv-LV" dirty="0"/>
              <a:t>:    777         </a:t>
            </a:r>
            <a:r>
              <a:rPr lang="lv-LV" dirty="0">
                <a:solidFill>
                  <a:schemeClr val="accent2">
                    <a:lumMod val="50000"/>
                  </a:schemeClr>
                </a:solidFill>
              </a:rPr>
              <a:t>Sporta skolā strādā</a:t>
            </a:r>
            <a:r>
              <a:rPr lang="lv-LV" dirty="0"/>
              <a:t>:  29 </a:t>
            </a:r>
            <a:r>
              <a:rPr lang="lv-LV" dirty="0">
                <a:solidFill>
                  <a:schemeClr val="accent2">
                    <a:lumMod val="50000"/>
                  </a:schemeClr>
                </a:solidFill>
              </a:rPr>
              <a:t>treneri.</a:t>
            </a:r>
            <a:endParaRPr lang="en-US" dirty="0">
              <a:solidFill>
                <a:schemeClr val="accent2">
                  <a:lumMod val="50000"/>
                </a:schemeClr>
              </a:solidFill>
            </a:endParaRPr>
          </a:p>
        </p:txBody>
      </p:sp>
      <p:pic>
        <p:nvPicPr>
          <p:cNvPr id="5" name="Attēls 4">
            <a:extLst>
              <a:ext uri="{FF2B5EF4-FFF2-40B4-BE49-F238E27FC236}">
                <a16:creationId xmlns:a16="http://schemas.microsoft.com/office/drawing/2014/main" id="{84020212-2553-4D6F-84B0-386747806DAC}"/>
              </a:ext>
            </a:extLst>
          </p:cNvPr>
          <p:cNvPicPr>
            <a:picLocks noChangeAspect="1"/>
          </p:cNvPicPr>
          <p:nvPr/>
        </p:nvPicPr>
        <p:blipFill>
          <a:blip r:embed="rId2"/>
          <a:stretch>
            <a:fillRect/>
          </a:stretch>
        </p:blipFill>
        <p:spPr>
          <a:xfrm>
            <a:off x="9951996" y="188303"/>
            <a:ext cx="1365505" cy="1073479"/>
          </a:xfrm>
          <a:prstGeom prst="rect">
            <a:avLst/>
          </a:prstGeom>
          <a:ln>
            <a:solidFill>
              <a:schemeClr val="accent1">
                <a:lumMod val="75000"/>
              </a:schemeClr>
            </a:solidFill>
          </a:ln>
        </p:spPr>
      </p:pic>
    </p:spTree>
    <p:extLst>
      <p:ext uri="{BB962C8B-B14F-4D97-AF65-F5344CB8AC3E}">
        <p14:creationId xmlns:p14="http://schemas.microsoft.com/office/powerpoint/2010/main" val="1541145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6D300FB-BB04-4976-9A33-A306071746E8}"/>
              </a:ext>
            </a:extLst>
          </p:cNvPr>
          <p:cNvSpPr>
            <a:spLocks noGrp="1"/>
          </p:cNvSpPr>
          <p:nvPr>
            <p:ph type="title" idx="4294967295"/>
          </p:nvPr>
        </p:nvSpPr>
        <p:spPr>
          <a:xfrm>
            <a:off x="272560" y="105509"/>
            <a:ext cx="10141561" cy="747346"/>
          </a:xfrm>
          <a:solidFill>
            <a:schemeClr val="accent2">
              <a:lumMod val="20000"/>
              <a:lumOff val="80000"/>
            </a:schemeClr>
          </a:solidFill>
          <a:ln>
            <a:solidFill>
              <a:schemeClr val="accent1">
                <a:lumMod val="75000"/>
              </a:schemeClr>
            </a:solidFill>
          </a:ln>
        </p:spPr>
        <p:txBody>
          <a:bodyPr>
            <a:normAutofit/>
          </a:bodyPr>
          <a:lstStyle/>
          <a:p>
            <a:pPr algn="ctr"/>
            <a:r>
              <a:rPr lang="lv-LV" sz="4400" dirty="0">
                <a:solidFill>
                  <a:schemeClr val="accent2">
                    <a:lumMod val="50000"/>
                  </a:schemeClr>
                </a:solidFill>
              </a:rPr>
              <a:t>Nodarbību norises vietas</a:t>
            </a:r>
            <a:endParaRPr lang="en-US" sz="4400" dirty="0">
              <a:solidFill>
                <a:schemeClr val="accent2">
                  <a:lumMod val="50000"/>
                </a:schemeClr>
              </a:solidFill>
            </a:endParaRPr>
          </a:p>
        </p:txBody>
      </p:sp>
      <p:pic>
        <p:nvPicPr>
          <p:cNvPr id="3" name="Attēls 2">
            <a:extLst>
              <a:ext uri="{FF2B5EF4-FFF2-40B4-BE49-F238E27FC236}">
                <a16:creationId xmlns:a16="http://schemas.microsoft.com/office/drawing/2014/main" id="{42BFA552-BF78-4208-AAE6-76384C032BF8}"/>
              </a:ext>
            </a:extLst>
          </p:cNvPr>
          <p:cNvPicPr>
            <a:picLocks noChangeAspect="1"/>
          </p:cNvPicPr>
          <p:nvPr/>
        </p:nvPicPr>
        <p:blipFill>
          <a:blip r:embed="rId2"/>
          <a:stretch>
            <a:fillRect/>
          </a:stretch>
        </p:blipFill>
        <p:spPr>
          <a:xfrm>
            <a:off x="397586" y="852855"/>
            <a:ext cx="3526714" cy="5551072"/>
          </a:xfrm>
          <a:prstGeom prst="rect">
            <a:avLst/>
          </a:prstGeom>
        </p:spPr>
      </p:pic>
      <p:sp>
        <p:nvSpPr>
          <p:cNvPr id="4" name="TextBox 3">
            <a:extLst>
              <a:ext uri="{FF2B5EF4-FFF2-40B4-BE49-F238E27FC236}">
                <a16:creationId xmlns:a16="http://schemas.microsoft.com/office/drawing/2014/main" id="{9DF3146D-A4E8-4F57-A171-BBBDDAA04C41}"/>
              </a:ext>
            </a:extLst>
          </p:cNvPr>
          <p:cNvSpPr txBox="1"/>
          <p:nvPr/>
        </p:nvSpPr>
        <p:spPr>
          <a:xfrm>
            <a:off x="6007100" y="1739900"/>
            <a:ext cx="4191000" cy="3539430"/>
          </a:xfrm>
          <a:prstGeom prst="rect">
            <a:avLst/>
          </a:prstGeom>
          <a:noFill/>
        </p:spPr>
        <p:txBody>
          <a:bodyPr wrap="square" rtlCol="0">
            <a:spAutoFit/>
          </a:bodyPr>
          <a:lstStyle/>
          <a:p>
            <a:pPr marL="457200" indent="-457200">
              <a:buFont typeface="Wingdings" panose="05000000000000000000" pitchFamily="2" charset="2"/>
              <a:buChar char="§"/>
            </a:pPr>
            <a:r>
              <a:rPr lang="lv-LV" sz="2800" dirty="0"/>
              <a:t>Limbaži</a:t>
            </a:r>
          </a:p>
          <a:p>
            <a:pPr marL="457200" indent="-457200">
              <a:buFont typeface="Wingdings" panose="05000000000000000000" pitchFamily="2" charset="2"/>
              <a:buChar char="§"/>
            </a:pPr>
            <a:r>
              <a:rPr lang="lv-LV" sz="2800" dirty="0"/>
              <a:t>Salacgrīva</a:t>
            </a:r>
          </a:p>
          <a:p>
            <a:pPr marL="457200" indent="-457200">
              <a:buFont typeface="Wingdings" panose="05000000000000000000" pitchFamily="2" charset="2"/>
              <a:buChar char="§"/>
            </a:pPr>
            <a:r>
              <a:rPr lang="lv-LV" sz="2800" dirty="0"/>
              <a:t>Ainaži</a:t>
            </a:r>
          </a:p>
          <a:p>
            <a:pPr marL="457200" indent="-457200">
              <a:buFont typeface="Wingdings" panose="05000000000000000000" pitchFamily="2" charset="2"/>
              <a:buChar char="§"/>
            </a:pPr>
            <a:r>
              <a:rPr lang="lv-LV" sz="2800" dirty="0"/>
              <a:t>Aloja</a:t>
            </a:r>
          </a:p>
          <a:p>
            <a:pPr marL="457200" indent="-457200">
              <a:buFont typeface="Wingdings" panose="05000000000000000000" pitchFamily="2" charset="2"/>
              <a:buChar char="§"/>
            </a:pPr>
            <a:r>
              <a:rPr lang="lv-LV" sz="2800" dirty="0"/>
              <a:t>Staicele</a:t>
            </a:r>
          </a:p>
          <a:p>
            <a:pPr marL="457200" indent="-457200">
              <a:buFont typeface="Wingdings" panose="05000000000000000000" pitchFamily="2" charset="2"/>
              <a:buChar char="§"/>
            </a:pPr>
            <a:r>
              <a:rPr lang="lv-LV" sz="2800" dirty="0"/>
              <a:t>Umurga</a:t>
            </a:r>
          </a:p>
          <a:p>
            <a:pPr marL="457200" indent="-457200">
              <a:buFont typeface="Wingdings" panose="05000000000000000000" pitchFamily="2" charset="2"/>
              <a:buChar char="§"/>
            </a:pPr>
            <a:r>
              <a:rPr lang="lv-LV" sz="2800" dirty="0"/>
              <a:t>Liepupe</a:t>
            </a:r>
          </a:p>
          <a:p>
            <a:endParaRPr lang="lv-LV" sz="2800" dirty="0"/>
          </a:p>
        </p:txBody>
      </p:sp>
    </p:spTree>
    <p:extLst>
      <p:ext uri="{BB962C8B-B14F-4D97-AF65-F5344CB8AC3E}">
        <p14:creationId xmlns:p14="http://schemas.microsoft.com/office/powerpoint/2010/main" val="3283193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188663F-4530-4C3F-89F6-3F3C6DEEB740}"/>
              </a:ext>
            </a:extLst>
          </p:cNvPr>
          <p:cNvSpPr>
            <a:spLocks noGrp="1"/>
          </p:cNvSpPr>
          <p:nvPr>
            <p:ph type="title"/>
          </p:nvPr>
        </p:nvSpPr>
        <p:spPr>
          <a:xfrm>
            <a:off x="897558" y="580292"/>
            <a:ext cx="10396883" cy="797615"/>
          </a:xfrm>
          <a:solidFill>
            <a:schemeClr val="accent2">
              <a:lumMod val="40000"/>
              <a:lumOff val="60000"/>
            </a:schemeClr>
          </a:solidFill>
          <a:ln>
            <a:solidFill>
              <a:schemeClr val="tx1"/>
            </a:solidFill>
          </a:ln>
        </p:spPr>
        <p:txBody>
          <a:bodyPr>
            <a:normAutofit/>
          </a:bodyPr>
          <a:lstStyle/>
          <a:p>
            <a:pPr algn="ctr"/>
            <a:r>
              <a:rPr lang="lv-LV" sz="4400" dirty="0">
                <a:solidFill>
                  <a:schemeClr val="tx1"/>
                </a:solidFill>
              </a:rPr>
              <a:t>Audzēkņi pēc dzimuma</a:t>
            </a:r>
            <a:endParaRPr lang="en-US" sz="4400" dirty="0">
              <a:solidFill>
                <a:schemeClr val="tx1"/>
              </a:solidFill>
            </a:endParaRPr>
          </a:p>
        </p:txBody>
      </p:sp>
      <p:sp>
        <p:nvSpPr>
          <p:cNvPr id="3" name="Satura vietturis 2">
            <a:extLst>
              <a:ext uri="{FF2B5EF4-FFF2-40B4-BE49-F238E27FC236}">
                <a16:creationId xmlns:a16="http://schemas.microsoft.com/office/drawing/2014/main" id="{0BB373A9-CF65-42FD-B380-C68979993B83}"/>
              </a:ext>
            </a:extLst>
          </p:cNvPr>
          <p:cNvSpPr>
            <a:spLocks noGrp="1"/>
          </p:cNvSpPr>
          <p:nvPr>
            <p:ph sz="quarter" idx="13"/>
          </p:nvPr>
        </p:nvSpPr>
        <p:spPr>
          <a:xfrm>
            <a:off x="448408" y="2063395"/>
            <a:ext cx="3516923" cy="3311189"/>
          </a:xfrm>
          <a:ln>
            <a:solidFill>
              <a:schemeClr val="tx1"/>
            </a:solidFill>
          </a:ln>
        </p:spPr>
        <p:txBody>
          <a:bodyPr>
            <a:normAutofit/>
          </a:bodyPr>
          <a:lstStyle/>
          <a:p>
            <a:pPr marL="0" indent="0" algn="ctr">
              <a:buNone/>
            </a:pPr>
            <a:r>
              <a:rPr lang="lv-LV" sz="2800" dirty="0">
                <a:solidFill>
                  <a:schemeClr val="accent1">
                    <a:lumMod val="75000"/>
                  </a:schemeClr>
                </a:solidFill>
              </a:rPr>
              <a:t>Limbažos</a:t>
            </a:r>
          </a:p>
          <a:p>
            <a:pPr marL="0" indent="0" algn="ctr">
              <a:buNone/>
            </a:pPr>
            <a:endParaRPr lang="lv-LV" sz="2400" dirty="0">
              <a:solidFill>
                <a:schemeClr val="accent1">
                  <a:lumMod val="75000"/>
                </a:schemeClr>
              </a:solidFill>
            </a:endParaRPr>
          </a:p>
          <a:p>
            <a:pPr>
              <a:buFont typeface="Wingdings" panose="05000000000000000000" pitchFamily="2" charset="2"/>
              <a:buChar char="q"/>
            </a:pPr>
            <a:r>
              <a:rPr lang="lv-LV" sz="2800" dirty="0"/>
              <a:t>489 audzēkņi</a:t>
            </a:r>
          </a:p>
          <a:p>
            <a:pPr>
              <a:buFont typeface="Wingdings" panose="05000000000000000000" pitchFamily="2" charset="2"/>
              <a:buChar char="Ø"/>
            </a:pPr>
            <a:r>
              <a:rPr lang="lv-LV" sz="2800" dirty="0"/>
              <a:t>181 meitenes</a:t>
            </a:r>
          </a:p>
          <a:p>
            <a:pPr>
              <a:buFont typeface="Wingdings" panose="05000000000000000000" pitchFamily="2" charset="2"/>
              <a:buChar char="Ø"/>
            </a:pPr>
            <a:r>
              <a:rPr lang="lv-LV" sz="2800" dirty="0"/>
              <a:t>308 zēni</a:t>
            </a:r>
          </a:p>
          <a:p>
            <a:pPr lvl="2">
              <a:buFont typeface="Wingdings" panose="05000000000000000000" pitchFamily="2" charset="2"/>
              <a:buChar char="q"/>
            </a:pPr>
            <a:endParaRPr lang="en-US" sz="2200" dirty="0"/>
          </a:p>
        </p:txBody>
      </p:sp>
      <p:sp>
        <p:nvSpPr>
          <p:cNvPr id="4" name="Satura vietturis 3">
            <a:extLst>
              <a:ext uri="{FF2B5EF4-FFF2-40B4-BE49-F238E27FC236}">
                <a16:creationId xmlns:a16="http://schemas.microsoft.com/office/drawing/2014/main" id="{327D58E6-A4F7-4D40-AE26-A6B9DF764502}"/>
              </a:ext>
            </a:extLst>
          </p:cNvPr>
          <p:cNvSpPr>
            <a:spLocks noGrp="1"/>
          </p:cNvSpPr>
          <p:nvPr>
            <p:ph sz="quarter" idx="14"/>
          </p:nvPr>
        </p:nvSpPr>
        <p:spPr>
          <a:xfrm>
            <a:off x="7609746" y="2051806"/>
            <a:ext cx="3516923" cy="3311189"/>
          </a:xfrm>
          <a:ln>
            <a:solidFill>
              <a:schemeClr val="tx1"/>
            </a:solidFill>
          </a:ln>
        </p:spPr>
        <p:txBody>
          <a:bodyPr>
            <a:normAutofit/>
          </a:bodyPr>
          <a:lstStyle/>
          <a:p>
            <a:pPr marL="0" indent="0" algn="ctr">
              <a:buNone/>
            </a:pPr>
            <a:r>
              <a:rPr lang="lv-LV" sz="2400" dirty="0">
                <a:solidFill>
                  <a:schemeClr val="accent1">
                    <a:lumMod val="75000"/>
                  </a:schemeClr>
                </a:solidFill>
              </a:rPr>
              <a:t>Salacgrīvā, </a:t>
            </a:r>
            <a:r>
              <a:rPr lang="lv-LV" sz="2400" dirty="0" err="1">
                <a:solidFill>
                  <a:schemeClr val="accent1">
                    <a:lumMod val="75000"/>
                  </a:schemeClr>
                </a:solidFill>
              </a:rPr>
              <a:t>ainažos</a:t>
            </a:r>
            <a:r>
              <a:rPr lang="lv-LV" sz="2400" dirty="0">
                <a:solidFill>
                  <a:schemeClr val="accent1">
                    <a:lumMod val="75000"/>
                  </a:schemeClr>
                </a:solidFill>
              </a:rPr>
              <a:t>, Liepupē</a:t>
            </a:r>
          </a:p>
          <a:p>
            <a:pPr marL="0" indent="0" algn="ctr">
              <a:spcBef>
                <a:spcPts val="600"/>
              </a:spcBef>
              <a:buNone/>
            </a:pPr>
            <a:endParaRPr lang="lv-LV" sz="1200" dirty="0">
              <a:solidFill>
                <a:schemeClr val="accent1">
                  <a:lumMod val="75000"/>
                </a:schemeClr>
              </a:solidFill>
            </a:endParaRPr>
          </a:p>
          <a:p>
            <a:pPr>
              <a:buFont typeface="Wingdings" panose="05000000000000000000" pitchFamily="2" charset="2"/>
              <a:buChar char="q"/>
            </a:pPr>
            <a:r>
              <a:rPr lang="lv-LV" sz="2400" dirty="0">
                <a:solidFill>
                  <a:schemeClr val="accent1">
                    <a:lumMod val="75000"/>
                  </a:schemeClr>
                </a:solidFill>
              </a:rPr>
              <a:t> </a:t>
            </a:r>
            <a:r>
              <a:rPr lang="lv-LV" sz="2600" dirty="0"/>
              <a:t>237  audzēkņi</a:t>
            </a:r>
          </a:p>
          <a:p>
            <a:pPr>
              <a:buFont typeface="Wingdings" panose="05000000000000000000" pitchFamily="2" charset="2"/>
              <a:buChar char="Ø"/>
            </a:pPr>
            <a:r>
              <a:rPr lang="lv-LV" sz="2600" dirty="0"/>
              <a:t>69   meitenes</a:t>
            </a:r>
          </a:p>
          <a:p>
            <a:pPr>
              <a:buFont typeface="Wingdings" panose="05000000000000000000" pitchFamily="2" charset="2"/>
              <a:buChar char="Ø"/>
            </a:pPr>
            <a:r>
              <a:rPr lang="lv-LV" sz="2600" dirty="0"/>
              <a:t>168 zēni</a:t>
            </a:r>
            <a:endParaRPr lang="en-US" sz="2600" dirty="0"/>
          </a:p>
        </p:txBody>
      </p:sp>
      <p:sp>
        <p:nvSpPr>
          <p:cNvPr id="5" name="Satura vietturis 2">
            <a:extLst>
              <a:ext uri="{FF2B5EF4-FFF2-40B4-BE49-F238E27FC236}">
                <a16:creationId xmlns:a16="http://schemas.microsoft.com/office/drawing/2014/main" id="{86573383-FB32-4690-96D0-FB0513AAD561}"/>
              </a:ext>
            </a:extLst>
          </p:cNvPr>
          <p:cNvSpPr txBox="1">
            <a:spLocks/>
          </p:cNvSpPr>
          <p:nvPr/>
        </p:nvSpPr>
        <p:spPr>
          <a:xfrm>
            <a:off x="4029077" y="2063396"/>
            <a:ext cx="3516923" cy="3311189"/>
          </a:xfrm>
          <a:prstGeom prst="rect">
            <a:avLst/>
          </a:prstGeom>
          <a:ln>
            <a:solidFill>
              <a:schemeClr val="tx1"/>
            </a:solidFill>
          </a:ln>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None/>
            </a:pPr>
            <a:r>
              <a:rPr lang="lv-LV" sz="2800" dirty="0" err="1">
                <a:solidFill>
                  <a:schemeClr val="accent1">
                    <a:lumMod val="75000"/>
                  </a:schemeClr>
                </a:solidFill>
              </a:rPr>
              <a:t>staicelē</a:t>
            </a:r>
            <a:r>
              <a:rPr lang="lv-LV" sz="2800" dirty="0">
                <a:solidFill>
                  <a:schemeClr val="accent1">
                    <a:lumMod val="75000"/>
                  </a:schemeClr>
                </a:solidFill>
              </a:rPr>
              <a:t>, </a:t>
            </a:r>
            <a:r>
              <a:rPr lang="lv-LV" sz="2800" dirty="0" err="1">
                <a:solidFill>
                  <a:schemeClr val="accent1">
                    <a:lumMod val="75000"/>
                  </a:schemeClr>
                </a:solidFill>
              </a:rPr>
              <a:t>alojā</a:t>
            </a:r>
            <a:r>
              <a:rPr lang="lv-LV" sz="2800" dirty="0">
                <a:solidFill>
                  <a:schemeClr val="accent1">
                    <a:lumMod val="75000"/>
                  </a:schemeClr>
                </a:solidFill>
              </a:rPr>
              <a:t>,</a:t>
            </a:r>
          </a:p>
          <a:p>
            <a:pPr marL="0" indent="0" algn="ctr">
              <a:buNone/>
            </a:pPr>
            <a:endParaRPr lang="lv-LV" sz="2400" dirty="0">
              <a:solidFill>
                <a:schemeClr val="accent1">
                  <a:lumMod val="75000"/>
                </a:schemeClr>
              </a:solidFill>
            </a:endParaRPr>
          </a:p>
          <a:p>
            <a:pPr>
              <a:buFont typeface="Wingdings" panose="05000000000000000000" pitchFamily="2" charset="2"/>
              <a:buChar char="q"/>
            </a:pPr>
            <a:r>
              <a:rPr lang="lv-LV" sz="2800" dirty="0"/>
              <a:t>51 audzēkņi</a:t>
            </a:r>
          </a:p>
          <a:p>
            <a:pPr>
              <a:buFont typeface="Wingdings" panose="05000000000000000000" pitchFamily="2" charset="2"/>
              <a:buChar char="Ø"/>
            </a:pPr>
            <a:r>
              <a:rPr lang="lv-LV" sz="2800" dirty="0"/>
              <a:t>2 meitenes</a:t>
            </a:r>
          </a:p>
          <a:p>
            <a:pPr>
              <a:buFont typeface="Wingdings" panose="05000000000000000000" pitchFamily="2" charset="2"/>
              <a:buChar char="Ø"/>
            </a:pPr>
            <a:r>
              <a:rPr lang="lv-LV" sz="2800" dirty="0"/>
              <a:t>49 zēni</a:t>
            </a:r>
            <a:endParaRPr lang="lv-LV" sz="3600" dirty="0"/>
          </a:p>
        </p:txBody>
      </p:sp>
    </p:spTree>
    <p:extLst>
      <p:ext uri="{BB962C8B-B14F-4D97-AF65-F5344CB8AC3E}">
        <p14:creationId xmlns:p14="http://schemas.microsoft.com/office/powerpoint/2010/main" val="30185855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96B44BE-9B34-44EE-8D99-3A87D572542D}"/>
              </a:ext>
            </a:extLst>
          </p:cNvPr>
          <p:cNvSpPr>
            <a:spLocks noGrp="1"/>
          </p:cNvSpPr>
          <p:nvPr>
            <p:ph type="title"/>
          </p:nvPr>
        </p:nvSpPr>
        <p:spPr>
          <a:xfrm>
            <a:off x="685802" y="659422"/>
            <a:ext cx="10394706" cy="1178343"/>
          </a:xfrm>
          <a:solidFill>
            <a:schemeClr val="accent2">
              <a:lumMod val="40000"/>
              <a:lumOff val="60000"/>
            </a:schemeClr>
          </a:solidFill>
          <a:ln>
            <a:solidFill>
              <a:schemeClr val="tx1"/>
            </a:solidFill>
          </a:ln>
        </p:spPr>
        <p:txBody>
          <a:bodyPr>
            <a:normAutofit/>
          </a:bodyPr>
          <a:lstStyle/>
          <a:p>
            <a:r>
              <a:rPr lang="lv-LV" sz="4400" dirty="0">
                <a:solidFill>
                  <a:schemeClr val="tx1"/>
                </a:solidFill>
              </a:rPr>
              <a:t>Programmu realizācija</a:t>
            </a:r>
          </a:p>
        </p:txBody>
      </p:sp>
      <p:sp>
        <p:nvSpPr>
          <p:cNvPr id="3" name="Teksta vietturis 2">
            <a:extLst>
              <a:ext uri="{FF2B5EF4-FFF2-40B4-BE49-F238E27FC236}">
                <a16:creationId xmlns:a16="http://schemas.microsoft.com/office/drawing/2014/main" id="{B8E47D3C-B7FF-4197-B22E-02A487BBA3B9}"/>
              </a:ext>
            </a:extLst>
          </p:cNvPr>
          <p:cNvSpPr>
            <a:spLocks noGrp="1"/>
          </p:cNvSpPr>
          <p:nvPr>
            <p:ph type="body" idx="1"/>
          </p:nvPr>
        </p:nvSpPr>
        <p:spPr>
          <a:xfrm>
            <a:off x="685802" y="1837765"/>
            <a:ext cx="3310128" cy="801892"/>
          </a:xfrm>
          <a:solidFill>
            <a:schemeClr val="accent2">
              <a:lumMod val="40000"/>
              <a:lumOff val="60000"/>
            </a:schemeClr>
          </a:solidFill>
          <a:ln>
            <a:solidFill>
              <a:schemeClr val="tx1"/>
            </a:solidFill>
          </a:ln>
        </p:spPr>
        <p:txBody>
          <a:bodyPr/>
          <a:lstStyle/>
          <a:p>
            <a:r>
              <a:rPr lang="lv-LV" dirty="0"/>
              <a:t>Limbaži, UMURGA</a:t>
            </a:r>
          </a:p>
        </p:txBody>
      </p:sp>
      <p:sp>
        <p:nvSpPr>
          <p:cNvPr id="4" name="Teksta vietturis 3">
            <a:extLst>
              <a:ext uri="{FF2B5EF4-FFF2-40B4-BE49-F238E27FC236}">
                <a16:creationId xmlns:a16="http://schemas.microsoft.com/office/drawing/2014/main" id="{4769CAEA-AB19-48F5-8975-C45F10AADAD2}"/>
              </a:ext>
            </a:extLst>
          </p:cNvPr>
          <p:cNvSpPr>
            <a:spLocks noGrp="1"/>
          </p:cNvSpPr>
          <p:nvPr>
            <p:ph type="body" sz="half" idx="15"/>
          </p:nvPr>
        </p:nvSpPr>
        <p:spPr>
          <a:ln>
            <a:solidFill>
              <a:schemeClr val="tx1"/>
            </a:solidFill>
          </a:ln>
        </p:spPr>
        <p:txBody>
          <a:bodyPr/>
          <a:lstStyle/>
          <a:p>
            <a:pPr algn="l"/>
            <a:endParaRPr lang="lv-LV" dirty="0"/>
          </a:p>
          <a:p>
            <a:pPr marL="285750" indent="-285750" algn="l">
              <a:buFont typeface="Wingdings" panose="05000000000000000000" pitchFamily="2" charset="2"/>
              <a:buChar char="q"/>
            </a:pPr>
            <a:r>
              <a:rPr lang="lv-LV" dirty="0"/>
              <a:t>  </a:t>
            </a:r>
            <a:r>
              <a:rPr lang="lv-LV" sz="1600" dirty="0"/>
              <a:t>basketbols</a:t>
            </a:r>
          </a:p>
          <a:p>
            <a:pPr marL="285750" indent="-285750" algn="l">
              <a:buFont typeface="Wingdings" panose="05000000000000000000" pitchFamily="2" charset="2"/>
              <a:buChar char="q"/>
            </a:pPr>
            <a:r>
              <a:rPr lang="lv-LV" sz="1600" dirty="0"/>
              <a:t>  Futbols</a:t>
            </a:r>
          </a:p>
          <a:p>
            <a:pPr marL="285750" indent="-285750" algn="l">
              <a:buFont typeface="Wingdings" panose="05000000000000000000" pitchFamily="2" charset="2"/>
              <a:buChar char="q"/>
            </a:pPr>
            <a:r>
              <a:rPr lang="lv-LV" sz="1600" dirty="0"/>
              <a:t>  Smaiļošana un kanoe airēšana</a:t>
            </a:r>
          </a:p>
          <a:p>
            <a:pPr marL="285750" indent="-285750" algn="l">
              <a:buFont typeface="Wingdings" panose="05000000000000000000" pitchFamily="2" charset="2"/>
              <a:buChar char="q"/>
            </a:pPr>
            <a:r>
              <a:rPr lang="lv-LV" sz="1600" dirty="0"/>
              <a:t>  Volejbols</a:t>
            </a:r>
          </a:p>
          <a:p>
            <a:pPr marL="285750" indent="-285750" algn="l">
              <a:buFont typeface="Wingdings" panose="05000000000000000000" pitchFamily="2" charset="2"/>
              <a:buChar char="q"/>
            </a:pPr>
            <a:r>
              <a:rPr lang="lv-LV" sz="1600" dirty="0"/>
              <a:t>  vieglatlētika</a:t>
            </a:r>
          </a:p>
        </p:txBody>
      </p:sp>
      <p:sp>
        <p:nvSpPr>
          <p:cNvPr id="5" name="Teksta vietturis 4">
            <a:extLst>
              <a:ext uri="{FF2B5EF4-FFF2-40B4-BE49-F238E27FC236}">
                <a16:creationId xmlns:a16="http://schemas.microsoft.com/office/drawing/2014/main" id="{84B72C05-42B4-4C2A-AE30-7B26F12D5CF4}"/>
              </a:ext>
            </a:extLst>
          </p:cNvPr>
          <p:cNvSpPr>
            <a:spLocks noGrp="1"/>
          </p:cNvSpPr>
          <p:nvPr>
            <p:ph type="body" sz="quarter" idx="3"/>
          </p:nvPr>
        </p:nvSpPr>
        <p:spPr>
          <a:xfrm>
            <a:off x="4234621" y="1837765"/>
            <a:ext cx="3310128" cy="801892"/>
          </a:xfrm>
          <a:solidFill>
            <a:schemeClr val="accent2">
              <a:lumMod val="40000"/>
              <a:lumOff val="60000"/>
            </a:schemeClr>
          </a:solidFill>
          <a:ln>
            <a:solidFill>
              <a:schemeClr val="tx1"/>
            </a:solidFill>
          </a:ln>
        </p:spPr>
        <p:txBody>
          <a:bodyPr/>
          <a:lstStyle/>
          <a:p>
            <a:r>
              <a:rPr lang="lv-LV" dirty="0"/>
              <a:t>Salacgrīva, </a:t>
            </a:r>
            <a:r>
              <a:rPr lang="lv-LV" dirty="0" err="1"/>
              <a:t>ainaži</a:t>
            </a:r>
            <a:r>
              <a:rPr lang="lv-LV" dirty="0"/>
              <a:t>, LIEPUPE</a:t>
            </a:r>
          </a:p>
        </p:txBody>
      </p:sp>
      <p:sp>
        <p:nvSpPr>
          <p:cNvPr id="6" name="Teksta vietturis 5">
            <a:extLst>
              <a:ext uri="{FF2B5EF4-FFF2-40B4-BE49-F238E27FC236}">
                <a16:creationId xmlns:a16="http://schemas.microsoft.com/office/drawing/2014/main" id="{F041DE79-1E3E-4B4D-9491-28937DF3CCE8}"/>
              </a:ext>
            </a:extLst>
          </p:cNvPr>
          <p:cNvSpPr>
            <a:spLocks noGrp="1"/>
          </p:cNvSpPr>
          <p:nvPr>
            <p:ph type="body" sz="half" idx="16"/>
          </p:nvPr>
        </p:nvSpPr>
        <p:spPr>
          <a:ln>
            <a:solidFill>
              <a:schemeClr val="tx1"/>
            </a:solidFill>
          </a:ln>
        </p:spPr>
        <p:txBody>
          <a:bodyPr>
            <a:normAutofit lnSpcReduction="10000"/>
          </a:bodyPr>
          <a:lstStyle/>
          <a:p>
            <a:pPr marL="285750" indent="-285750" algn="l">
              <a:buFont typeface="Wingdings" panose="05000000000000000000" pitchFamily="2" charset="2"/>
              <a:buChar char="q"/>
            </a:pPr>
            <a:endParaRPr lang="lv-LV" sz="1600" dirty="0"/>
          </a:p>
          <a:p>
            <a:pPr marL="285750" indent="-285750" algn="l">
              <a:buFont typeface="Wingdings" panose="05000000000000000000" pitchFamily="2" charset="2"/>
              <a:buChar char="q"/>
            </a:pPr>
            <a:r>
              <a:rPr lang="lv-LV" sz="1600" dirty="0"/>
              <a:t>   Burāšana </a:t>
            </a:r>
          </a:p>
          <a:p>
            <a:pPr marL="285750" indent="-285750" algn="l">
              <a:buFont typeface="Wingdings" panose="05000000000000000000" pitchFamily="2" charset="2"/>
              <a:buChar char="q"/>
            </a:pPr>
            <a:r>
              <a:rPr lang="lv-LV" sz="1600" dirty="0"/>
              <a:t>   Basketbols</a:t>
            </a:r>
          </a:p>
          <a:p>
            <a:pPr marL="285750" indent="-285750" algn="l">
              <a:buFont typeface="Wingdings" panose="05000000000000000000" pitchFamily="2" charset="2"/>
              <a:buChar char="q"/>
            </a:pPr>
            <a:r>
              <a:rPr lang="lv-LV" sz="1600" dirty="0"/>
              <a:t>   futbols</a:t>
            </a:r>
          </a:p>
          <a:p>
            <a:pPr marL="285750" indent="-285750" algn="l">
              <a:buFont typeface="Wingdings" panose="05000000000000000000" pitchFamily="2" charset="2"/>
              <a:buChar char="q"/>
            </a:pPr>
            <a:r>
              <a:rPr lang="lv-LV" sz="1600" dirty="0"/>
              <a:t>   Dambrete</a:t>
            </a:r>
          </a:p>
          <a:p>
            <a:pPr marL="285750" indent="-285750" algn="l">
              <a:buFont typeface="Wingdings" panose="05000000000000000000" pitchFamily="2" charset="2"/>
              <a:buChar char="q"/>
            </a:pPr>
            <a:r>
              <a:rPr lang="lv-LV" sz="1600" dirty="0"/>
              <a:t>   Smaiļošana un kanoe airēšana</a:t>
            </a:r>
          </a:p>
          <a:p>
            <a:pPr marL="285750" indent="-285750" algn="l">
              <a:buFont typeface="Wingdings" panose="05000000000000000000" pitchFamily="2" charset="2"/>
              <a:buChar char="q"/>
            </a:pPr>
            <a:r>
              <a:rPr lang="lv-LV" sz="1600" dirty="0"/>
              <a:t>   vieglatlētika</a:t>
            </a:r>
          </a:p>
          <a:p>
            <a:pPr marL="285750" indent="-285750" algn="l">
              <a:buFont typeface="Wingdings" panose="05000000000000000000" pitchFamily="2" charset="2"/>
              <a:buChar char="q"/>
            </a:pPr>
            <a:endParaRPr lang="lv-LV" dirty="0"/>
          </a:p>
          <a:p>
            <a:pPr marL="285750" indent="-285750" algn="l">
              <a:buFont typeface="Wingdings" panose="05000000000000000000" pitchFamily="2" charset="2"/>
              <a:buChar char="q"/>
            </a:pPr>
            <a:endParaRPr lang="lv-LV" dirty="0"/>
          </a:p>
        </p:txBody>
      </p:sp>
      <p:sp>
        <p:nvSpPr>
          <p:cNvPr id="7" name="Teksta vietturis 6">
            <a:extLst>
              <a:ext uri="{FF2B5EF4-FFF2-40B4-BE49-F238E27FC236}">
                <a16:creationId xmlns:a16="http://schemas.microsoft.com/office/drawing/2014/main" id="{44B5C6A6-6F52-4AB3-B412-223675287EF3}"/>
              </a:ext>
            </a:extLst>
          </p:cNvPr>
          <p:cNvSpPr>
            <a:spLocks noGrp="1"/>
          </p:cNvSpPr>
          <p:nvPr>
            <p:ph type="body" sz="quarter" idx="13"/>
          </p:nvPr>
        </p:nvSpPr>
        <p:spPr>
          <a:xfrm>
            <a:off x="7770380" y="1837765"/>
            <a:ext cx="3310128" cy="801892"/>
          </a:xfrm>
          <a:solidFill>
            <a:schemeClr val="accent2">
              <a:lumMod val="40000"/>
              <a:lumOff val="60000"/>
            </a:schemeClr>
          </a:solidFill>
          <a:ln>
            <a:solidFill>
              <a:schemeClr val="tx1"/>
            </a:solidFill>
          </a:ln>
        </p:spPr>
        <p:txBody>
          <a:bodyPr/>
          <a:lstStyle/>
          <a:p>
            <a:r>
              <a:rPr lang="lv-LV" dirty="0"/>
              <a:t>Aloja, </a:t>
            </a:r>
            <a:r>
              <a:rPr lang="lv-LV" dirty="0" err="1"/>
              <a:t>staicele</a:t>
            </a:r>
            <a:endParaRPr lang="lv-LV" dirty="0"/>
          </a:p>
        </p:txBody>
      </p:sp>
      <p:sp>
        <p:nvSpPr>
          <p:cNvPr id="8" name="Teksta vietturis 7">
            <a:extLst>
              <a:ext uri="{FF2B5EF4-FFF2-40B4-BE49-F238E27FC236}">
                <a16:creationId xmlns:a16="http://schemas.microsoft.com/office/drawing/2014/main" id="{A9C98889-E43B-4201-98DD-A6712DB4AAEC}"/>
              </a:ext>
            </a:extLst>
          </p:cNvPr>
          <p:cNvSpPr>
            <a:spLocks noGrp="1"/>
          </p:cNvSpPr>
          <p:nvPr>
            <p:ph type="body" sz="half" idx="17"/>
          </p:nvPr>
        </p:nvSpPr>
        <p:spPr>
          <a:ln>
            <a:solidFill>
              <a:schemeClr val="tx1"/>
            </a:solidFill>
          </a:ln>
        </p:spPr>
        <p:txBody>
          <a:bodyPr/>
          <a:lstStyle/>
          <a:p>
            <a:pPr marL="285750" indent="-285750" algn="l">
              <a:buFont typeface="Wingdings" panose="05000000000000000000" pitchFamily="2" charset="2"/>
              <a:buChar char="q"/>
            </a:pPr>
            <a:endParaRPr lang="lv-LV" dirty="0"/>
          </a:p>
          <a:p>
            <a:endParaRPr lang="lv-LV" dirty="0"/>
          </a:p>
          <a:p>
            <a:pPr marL="285750" indent="-285750" algn="l">
              <a:buFont typeface="Wingdings" panose="05000000000000000000" pitchFamily="2" charset="2"/>
              <a:buChar char="q"/>
            </a:pPr>
            <a:endParaRPr lang="lv-LV" dirty="0"/>
          </a:p>
          <a:p>
            <a:pPr marL="285750" indent="-285750" algn="l">
              <a:buFont typeface="Wingdings" panose="05000000000000000000" pitchFamily="2" charset="2"/>
              <a:buChar char="q"/>
            </a:pPr>
            <a:r>
              <a:rPr lang="lv-LV" sz="1600" dirty="0"/>
              <a:t>       FUTBOLS</a:t>
            </a:r>
          </a:p>
        </p:txBody>
      </p:sp>
    </p:spTree>
    <p:extLst>
      <p:ext uri="{BB962C8B-B14F-4D97-AF65-F5344CB8AC3E}">
        <p14:creationId xmlns:p14="http://schemas.microsoft.com/office/powerpoint/2010/main" val="1827358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072717E-72D1-43E2-A7C1-18F03BB9C1B4}"/>
              </a:ext>
            </a:extLst>
          </p:cNvPr>
          <p:cNvSpPr>
            <a:spLocks noGrp="1"/>
          </p:cNvSpPr>
          <p:nvPr>
            <p:ph type="title"/>
          </p:nvPr>
        </p:nvSpPr>
        <p:spPr>
          <a:solidFill>
            <a:schemeClr val="accent2">
              <a:lumMod val="20000"/>
              <a:lumOff val="80000"/>
            </a:schemeClr>
          </a:solidFill>
          <a:ln>
            <a:solidFill>
              <a:schemeClr val="tx1"/>
            </a:solidFill>
          </a:ln>
        </p:spPr>
        <p:txBody>
          <a:bodyPr>
            <a:normAutofit/>
          </a:bodyPr>
          <a:lstStyle/>
          <a:p>
            <a:r>
              <a:rPr lang="lv-LV" sz="4400" dirty="0">
                <a:solidFill>
                  <a:schemeClr val="accent2">
                    <a:lumMod val="50000"/>
                  </a:schemeClr>
                </a:solidFill>
              </a:rPr>
              <a:t>				</a:t>
            </a:r>
            <a:r>
              <a:rPr lang="lv-LV" sz="4400" dirty="0">
                <a:solidFill>
                  <a:schemeClr val="tx1"/>
                </a:solidFill>
              </a:rPr>
              <a:t>vieglatlētika</a:t>
            </a:r>
            <a:endParaRPr lang="en-US" sz="4400" dirty="0">
              <a:solidFill>
                <a:schemeClr val="tx1"/>
              </a:solidFill>
            </a:endParaRPr>
          </a:p>
        </p:txBody>
      </p:sp>
      <p:sp>
        <p:nvSpPr>
          <p:cNvPr id="3" name="Teksta vietturis 2">
            <a:extLst>
              <a:ext uri="{FF2B5EF4-FFF2-40B4-BE49-F238E27FC236}">
                <a16:creationId xmlns:a16="http://schemas.microsoft.com/office/drawing/2014/main" id="{77DFFC6B-A056-4A05-A989-D74307B8C2F7}"/>
              </a:ext>
            </a:extLst>
          </p:cNvPr>
          <p:cNvSpPr>
            <a:spLocks noGrp="1"/>
          </p:cNvSpPr>
          <p:nvPr>
            <p:ph type="body" idx="1"/>
          </p:nvPr>
        </p:nvSpPr>
        <p:spPr>
          <a:xfrm>
            <a:off x="685800" y="2087970"/>
            <a:ext cx="5080381" cy="679994"/>
          </a:xfrm>
          <a:solidFill>
            <a:schemeClr val="accent2">
              <a:lumMod val="20000"/>
              <a:lumOff val="80000"/>
            </a:schemeClr>
          </a:solidFill>
          <a:ln>
            <a:solidFill>
              <a:schemeClr val="tx1"/>
            </a:solidFill>
          </a:ln>
        </p:spPr>
        <p:txBody>
          <a:bodyPr/>
          <a:lstStyle/>
          <a:p>
            <a:pPr algn="ctr"/>
            <a:r>
              <a:rPr lang="lv-LV" dirty="0"/>
              <a:t>Sporta </a:t>
            </a:r>
            <a:r>
              <a:rPr lang="lv-LV" sz="2400" dirty="0"/>
              <a:t>treneri</a:t>
            </a:r>
            <a:endParaRPr lang="en-US" sz="2400" dirty="0"/>
          </a:p>
        </p:txBody>
      </p:sp>
      <p:sp>
        <p:nvSpPr>
          <p:cNvPr id="11" name="Satura vietturis 10">
            <a:extLst>
              <a:ext uri="{FF2B5EF4-FFF2-40B4-BE49-F238E27FC236}">
                <a16:creationId xmlns:a16="http://schemas.microsoft.com/office/drawing/2014/main" id="{37F2AC25-2337-43F5-9CBC-B863BE5275A1}"/>
              </a:ext>
            </a:extLst>
          </p:cNvPr>
          <p:cNvSpPr>
            <a:spLocks noGrp="1"/>
          </p:cNvSpPr>
          <p:nvPr>
            <p:ph sz="quarter" idx="13"/>
          </p:nvPr>
        </p:nvSpPr>
        <p:spPr>
          <a:ln>
            <a:solidFill>
              <a:schemeClr val="tx1"/>
            </a:solidFill>
          </a:ln>
        </p:spPr>
        <p:txBody>
          <a:bodyPr>
            <a:normAutofit fontScale="92500" lnSpcReduction="20000"/>
          </a:bodyPr>
          <a:lstStyle/>
          <a:p>
            <a:pPr>
              <a:buFont typeface="Wingdings" panose="05000000000000000000" pitchFamily="2" charset="2"/>
              <a:buChar char="Ø"/>
            </a:pPr>
            <a:r>
              <a:rPr lang="lv-LV" dirty="0"/>
              <a:t>    Ginta </a:t>
            </a:r>
            <a:r>
              <a:rPr lang="lv-LV" dirty="0" err="1"/>
              <a:t>teko</a:t>
            </a:r>
            <a:endParaRPr lang="lv-LV" dirty="0"/>
          </a:p>
          <a:p>
            <a:pPr>
              <a:buFont typeface="Wingdings" panose="05000000000000000000" pitchFamily="2" charset="2"/>
              <a:buChar char="Ø"/>
            </a:pPr>
            <a:r>
              <a:rPr lang="lv-LV" dirty="0"/>
              <a:t>     Linda </a:t>
            </a:r>
            <a:r>
              <a:rPr lang="lv-LV" dirty="0" err="1"/>
              <a:t>luīze</a:t>
            </a:r>
            <a:r>
              <a:rPr lang="lv-LV" dirty="0"/>
              <a:t> </a:t>
            </a:r>
            <a:r>
              <a:rPr lang="lv-LV" dirty="0" err="1"/>
              <a:t>šalme</a:t>
            </a:r>
            <a:endParaRPr lang="lv-LV" dirty="0"/>
          </a:p>
          <a:p>
            <a:pPr>
              <a:buFont typeface="Wingdings" panose="05000000000000000000" pitchFamily="2" charset="2"/>
              <a:buChar char="Ø"/>
            </a:pPr>
            <a:r>
              <a:rPr lang="lv-LV" dirty="0"/>
              <a:t>     Agris ķirsis</a:t>
            </a:r>
          </a:p>
          <a:p>
            <a:pPr>
              <a:buFont typeface="Wingdings" panose="05000000000000000000" pitchFamily="2" charset="2"/>
              <a:buChar char="Ø"/>
            </a:pPr>
            <a:r>
              <a:rPr lang="lv-LV" dirty="0"/>
              <a:t>     Aivars </a:t>
            </a:r>
            <a:r>
              <a:rPr lang="lv-LV" dirty="0" err="1"/>
              <a:t>rolmanis</a:t>
            </a:r>
            <a:endParaRPr lang="lv-LV" dirty="0"/>
          </a:p>
          <a:p>
            <a:pPr>
              <a:buFont typeface="Wingdings" panose="05000000000000000000" pitchFamily="2" charset="2"/>
              <a:buChar char="Ø"/>
            </a:pPr>
            <a:r>
              <a:rPr lang="lv-LV" dirty="0"/>
              <a:t>    Astrīda </a:t>
            </a:r>
            <a:r>
              <a:rPr lang="lv-LV" dirty="0" err="1"/>
              <a:t>tamāra</a:t>
            </a:r>
            <a:r>
              <a:rPr lang="lv-LV" dirty="0"/>
              <a:t> </a:t>
            </a:r>
            <a:r>
              <a:rPr lang="lv-LV" dirty="0" err="1"/>
              <a:t>gromova</a:t>
            </a:r>
            <a:endParaRPr lang="lv-LV" dirty="0"/>
          </a:p>
          <a:p>
            <a:pPr>
              <a:buFont typeface="Wingdings" panose="05000000000000000000" pitchFamily="2" charset="2"/>
              <a:buChar char="Ø"/>
            </a:pPr>
            <a:r>
              <a:rPr lang="lv-LV" dirty="0"/>
              <a:t>   Andris Rozenbergs</a:t>
            </a:r>
            <a:endParaRPr lang="en-US" dirty="0"/>
          </a:p>
        </p:txBody>
      </p:sp>
      <p:sp>
        <p:nvSpPr>
          <p:cNvPr id="9" name="Teksta vietturis 8">
            <a:extLst>
              <a:ext uri="{FF2B5EF4-FFF2-40B4-BE49-F238E27FC236}">
                <a16:creationId xmlns:a16="http://schemas.microsoft.com/office/drawing/2014/main" id="{43F27DD7-DDB0-4DF9-B929-4821D9862598}"/>
              </a:ext>
            </a:extLst>
          </p:cNvPr>
          <p:cNvSpPr>
            <a:spLocks noGrp="1"/>
          </p:cNvSpPr>
          <p:nvPr>
            <p:ph type="body" sz="quarter" idx="3"/>
          </p:nvPr>
        </p:nvSpPr>
        <p:spPr>
          <a:xfrm>
            <a:off x="5993969" y="2063396"/>
            <a:ext cx="5296343" cy="679994"/>
          </a:xfrm>
          <a:solidFill>
            <a:schemeClr val="accent2">
              <a:lumMod val="20000"/>
              <a:lumOff val="80000"/>
            </a:schemeClr>
          </a:solidFill>
          <a:ln>
            <a:solidFill>
              <a:schemeClr val="tx1"/>
            </a:solidFill>
          </a:ln>
        </p:spPr>
        <p:txBody>
          <a:bodyPr/>
          <a:lstStyle/>
          <a:p>
            <a:pPr algn="ctr"/>
            <a:r>
              <a:rPr lang="lv-LV" sz="2400" dirty="0"/>
              <a:t>Audzēkņu</a:t>
            </a:r>
            <a:r>
              <a:rPr lang="lv-LV" dirty="0"/>
              <a:t> skaits</a:t>
            </a:r>
            <a:endParaRPr lang="en-US" dirty="0"/>
          </a:p>
        </p:txBody>
      </p:sp>
      <p:sp>
        <p:nvSpPr>
          <p:cNvPr id="10" name="Satura vietturis 9">
            <a:extLst>
              <a:ext uri="{FF2B5EF4-FFF2-40B4-BE49-F238E27FC236}">
                <a16:creationId xmlns:a16="http://schemas.microsoft.com/office/drawing/2014/main" id="{B6766C2A-B659-418B-BEF3-951CED3E1F5A}"/>
              </a:ext>
            </a:extLst>
          </p:cNvPr>
          <p:cNvSpPr>
            <a:spLocks noGrp="1"/>
          </p:cNvSpPr>
          <p:nvPr>
            <p:ph sz="quarter" idx="14"/>
          </p:nvPr>
        </p:nvSpPr>
        <p:spPr>
          <a:ln>
            <a:solidFill>
              <a:schemeClr val="tx1"/>
            </a:solidFill>
          </a:ln>
        </p:spPr>
        <p:txBody>
          <a:bodyPr/>
          <a:lstStyle/>
          <a:p>
            <a:pPr marL="0" indent="0">
              <a:buNone/>
            </a:pPr>
            <a:endParaRPr lang="lv-LV" dirty="0"/>
          </a:p>
          <a:p>
            <a:pPr>
              <a:buFont typeface="Wingdings" panose="05000000000000000000" pitchFamily="2" charset="2"/>
              <a:buChar char="q"/>
            </a:pPr>
            <a:r>
              <a:rPr lang="lv-LV" dirty="0"/>
              <a:t> Limbažos		143	</a:t>
            </a:r>
          </a:p>
          <a:p>
            <a:pPr marL="0" indent="0">
              <a:buNone/>
            </a:pPr>
            <a:endParaRPr lang="lv-LV" dirty="0"/>
          </a:p>
          <a:p>
            <a:pPr marL="0" indent="0">
              <a:buNone/>
            </a:pPr>
            <a:endParaRPr lang="lv-LV" dirty="0"/>
          </a:p>
          <a:p>
            <a:pPr>
              <a:buFont typeface="Wingdings" panose="05000000000000000000" pitchFamily="2" charset="2"/>
              <a:buChar char="q"/>
            </a:pPr>
            <a:r>
              <a:rPr lang="lv-LV" dirty="0"/>
              <a:t> Salacgrīvā		23</a:t>
            </a:r>
            <a:endParaRPr lang="en-US" dirty="0"/>
          </a:p>
        </p:txBody>
      </p:sp>
      <p:pic>
        <p:nvPicPr>
          <p:cNvPr id="12" name="Satura vietturis 7">
            <a:extLst>
              <a:ext uri="{FF2B5EF4-FFF2-40B4-BE49-F238E27FC236}">
                <a16:creationId xmlns:a16="http://schemas.microsoft.com/office/drawing/2014/main" id="{5A067F5D-AB37-4B8D-B760-D6A860809E45}"/>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685800" y="685801"/>
            <a:ext cx="1737211" cy="1158140"/>
          </a:xfrm>
          <a:prstGeom prst="rect">
            <a:avLst/>
          </a:prstGeom>
          <a:ln>
            <a:solidFill>
              <a:schemeClr val="tx2"/>
            </a:solidFill>
          </a:ln>
        </p:spPr>
      </p:pic>
    </p:spTree>
    <p:extLst>
      <p:ext uri="{BB962C8B-B14F-4D97-AF65-F5344CB8AC3E}">
        <p14:creationId xmlns:p14="http://schemas.microsoft.com/office/powerpoint/2010/main" val="3806099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3545965-3E55-4A54-BF60-5615AD327D94}"/>
              </a:ext>
            </a:extLst>
          </p:cNvPr>
          <p:cNvSpPr>
            <a:spLocks noGrp="1"/>
          </p:cNvSpPr>
          <p:nvPr>
            <p:ph type="title"/>
          </p:nvPr>
        </p:nvSpPr>
        <p:spPr>
          <a:solidFill>
            <a:schemeClr val="accent2">
              <a:lumMod val="20000"/>
              <a:lumOff val="80000"/>
            </a:schemeClr>
          </a:solidFill>
          <a:ln>
            <a:solidFill>
              <a:schemeClr val="tx1"/>
            </a:solidFill>
          </a:ln>
        </p:spPr>
        <p:txBody>
          <a:bodyPr/>
          <a:lstStyle/>
          <a:p>
            <a:r>
              <a:rPr lang="lv-LV" dirty="0"/>
              <a:t>                           </a:t>
            </a:r>
            <a:r>
              <a:rPr lang="lv-LV" sz="4400" dirty="0">
                <a:solidFill>
                  <a:schemeClr val="tx1"/>
                </a:solidFill>
              </a:rPr>
              <a:t>Basketbols</a:t>
            </a:r>
            <a:endParaRPr lang="en-US" sz="4400" dirty="0">
              <a:solidFill>
                <a:schemeClr val="tx1"/>
              </a:solidFill>
            </a:endParaRPr>
          </a:p>
        </p:txBody>
      </p:sp>
      <p:sp>
        <p:nvSpPr>
          <p:cNvPr id="11" name="Teksta vietturis 10">
            <a:extLst>
              <a:ext uri="{FF2B5EF4-FFF2-40B4-BE49-F238E27FC236}">
                <a16:creationId xmlns:a16="http://schemas.microsoft.com/office/drawing/2014/main" id="{BDA8AF76-63F0-4F2C-8258-9571ECE79538}"/>
              </a:ext>
            </a:extLst>
          </p:cNvPr>
          <p:cNvSpPr>
            <a:spLocks noGrp="1"/>
          </p:cNvSpPr>
          <p:nvPr>
            <p:ph type="body" idx="1"/>
          </p:nvPr>
        </p:nvSpPr>
        <p:spPr>
          <a:xfrm>
            <a:off x="685801" y="2063396"/>
            <a:ext cx="5088713" cy="679994"/>
          </a:xfrm>
          <a:solidFill>
            <a:schemeClr val="accent2">
              <a:lumMod val="20000"/>
              <a:lumOff val="80000"/>
            </a:schemeClr>
          </a:solidFill>
          <a:ln>
            <a:solidFill>
              <a:schemeClr val="tx1"/>
            </a:solidFill>
          </a:ln>
        </p:spPr>
        <p:txBody>
          <a:bodyPr/>
          <a:lstStyle/>
          <a:p>
            <a:pPr algn="ctr"/>
            <a:r>
              <a:rPr lang="lv-LV" sz="2400" dirty="0"/>
              <a:t>Sporta treneri</a:t>
            </a:r>
            <a:endParaRPr lang="en-US" sz="2400" dirty="0"/>
          </a:p>
        </p:txBody>
      </p:sp>
      <p:sp>
        <p:nvSpPr>
          <p:cNvPr id="14" name="Satura vietturis 13">
            <a:extLst>
              <a:ext uri="{FF2B5EF4-FFF2-40B4-BE49-F238E27FC236}">
                <a16:creationId xmlns:a16="http://schemas.microsoft.com/office/drawing/2014/main" id="{9AC12ED7-A124-4A47-AC44-1873ABFE216F}"/>
              </a:ext>
            </a:extLst>
          </p:cNvPr>
          <p:cNvSpPr>
            <a:spLocks noGrp="1"/>
          </p:cNvSpPr>
          <p:nvPr>
            <p:ph sz="quarter" idx="13"/>
          </p:nvPr>
        </p:nvSpPr>
        <p:spPr>
          <a:ln>
            <a:solidFill>
              <a:schemeClr val="tx1"/>
            </a:solidFill>
          </a:ln>
        </p:spPr>
        <p:txBody>
          <a:bodyPr>
            <a:normAutofit/>
          </a:bodyPr>
          <a:lstStyle/>
          <a:p>
            <a:pPr>
              <a:buFont typeface="Wingdings" panose="05000000000000000000" pitchFamily="2" charset="2"/>
              <a:buChar char="Ø"/>
            </a:pPr>
            <a:r>
              <a:rPr lang="lv-LV" sz="1800" dirty="0"/>
              <a:t>Jānis </a:t>
            </a:r>
            <a:r>
              <a:rPr lang="lv-LV" sz="1800" dirty="0" err="1"/>
              <a:t>rudzītis</a:t>
            </a:r>
            <a:endParaRPr lang="lv-LV" sz="1800" dirty="0"/>
          </a:p>
          <a:p>
            <a:pPr>
              <a:buFont typeface="Wingdings" panose="05000000000000000000" pitchFamily="2" charset="2"/>
              <a:buChar char="Ø"/>
            </a:pPr>
            <a:r>
              <a:rPr lang="lv-LV" sz="1800" dirty="0"/>
              <a:t>Kristaps </a:t>
            </a:r>
            <a:r>
              <a:rPr lang="lv-LV" sz="1800" dirty="0" err="1"/>
              <a:t>zaļupe</a:t>
            </a:r>
            <a:endParaRPr lang="lv-LV" sz="1800" dirty="0"/>
          </a:p>
          <a:p>
            <a:pPr>
              <a:buFont typeface="Wingdings" panose="05000000000000000000" pitchFamily="2" charset="2"/>
              <a:buChar char="Ø"/>
            </a:pPr>
            <a:r>
              <a:rPr lang="lv-LV" sz="1800" dirty="0"/>
              <a:t>Sandra bērziņa</a:t>
            </a:r>
          </a:p>
          <a:p>
            <a:pPr>
              <a:buFont typeface="Wingdings" panose="05000000000000000000" pitchFamily="2" charset="2"/>
              <a:buChar char="Ø"/>
            </a:pPr>
            <a:r>
              <a:rPr lang="lv-LV" sz="1800" dirty="0" err="1"/>
              <a:t>Olena</a:t>
            </a:r>
            <a:r>
              <a:rPr lang="lv-LV" sz="1800" dirty="0"/>
              <a:t> </a:t>
            </a:r>
            <a:r>
              <a:rPr lang="lv-LV" sz="1800" dirty="0" err="1"/>
              <a:t>fatnieva</a:t>
            </a:r>
            <a:endParaRPr lang="lv-LV" sz="1800" dirty="0"/>
          </a:p>
          <a:p>
            <a:pPr>
              <a:buFont typeface="Wingdings" panose="05000000000000000000" pitchFamily="2" charset="2"/>
              <a:buChar char="Ø"/>
            </a:pPr>
            <a:r>
              <a:rPr lang="lv-LV" sz="1800" dirty="0"/>
              <a:t>Daniels </a:t>
            </a:r>
            <a:r>
              <a:rPr lang="lv-LV" sz="1800" dirty="0" err="1"/>
              <a:t>grigorjevs</a:t>
            </a:r>
            <a:endParaRPr lang="lv-LV" sz="1800" dirty="0"/>
          </a:p>
        </p:txBody>
      </p:sp>
      <p:sp>
        <p:nvSpPr>
          <p:cNvPr id="12" name="Teksta vietturis 11">
            <a:extLst>
              <a:ext uri="{FF2B5EF4-FFF2-40B4-BE49-F238E27FC236}">
                <a16:creationId xmlns:a16="http://schemas.microsoft.com/office/drawing/2014/main" id="{58FB899A-E413-43FC-BED4-2FE319F20140}"/>
              </a:ext>
            </a:extLst>
          </p:cNvPr>
          <p:cNvSpPr>
            <a:spLocks noGrp="1"/>
          </p:cNvSpPr>
          <p:nvPr>
            <p:ph type="body" sz="quarter" idx="3"/>
          </p:nvPr>
        </p:nvSpPr>
        <p:spPr>
          <a:solidFill>
            <a:schemeClr val="accent2">
              <a:lumMod val="20000"/>
              <a:lumOff val="80000"/>
            </a:schemeClr>
          </a:solidFill>
          <a:ln>
            <a:solidFill>
              <a:schemeClr val="tx1"/>
            </a:solidFill>
          </a:ln>
        </p:spPr>
        <p:txBody>
          <a:bodyPr/>
          <a:lstStyle/>
          <a:p>
            <a:pPr algn="ctr"/>
            <a:r>
              <a:rPr lang="lv-LV" sz="2400" dirty="0"/>
              <a:t>Audzēkņu</a:t>
            </a:r>
            <a:r>
              <a:rPr lang="lv-LV" dirty="0"/>
              <a:t> skaits</a:t>
            </a:r>
            <a:endParaRPr lang="en-US" dirty="0"/>
          </a:p>
        </p:txBody>
      </p:sp>
      <p:sp>
        <p:nvSpPr>
          <p:cNvPr id="13" name="Satura vietturis 12">
            <a:extLst>
              <a:ext uri="{FF2B5EF4-FFF2-40B4-BE49-F238E27FC236}">
                <a16:creationId xmlns:a16="http://schemas.microsoft.com/office/drawing/2014/main" id="{7A60386B-A138-4FDB-BFE6-936D85B96657}"/>
              </a:ext>
            </a:extLst>
          </p:cNvPr>
          <p:cNvSpPr>
            <a:spLocks noGrp="1"/>
          </p:cNvSpPr>
          <p:nvPr>
            <p:ph sz="quarter" idx="14"/>
          </p:nvPr>
        </p:nvSpPr>
        <p:spPr>
          <a:ln>
            <a:solidFill>
              <a:schemeClr val="tx1"/>
            </a:solidFill>
          </a:ln>
        </p:spPr>
        <p:txBody>
          <a:bodyPr/>
          <a:lstStyle/>
          <a:p>
            <a:pPr>
              <a:buFont typeface="Wingdings" panose="05000000000000000000" pitchFamily="2" charset="2"/>
              <a:buChar char="q"/>
            </a:pPr>
            <a:endParaRPr lang="lv-LV" dirty="0"/>
          </a:p>
          <a:p>
            <a:pPr>
              <a:buFont typeface="Wingdings" panose="05000000000000000000" pitchFamily="2" charset="2"/>
              <a:buChar char="q"/>
            </a:pPr>
            <a:r>
              <a:rPr lang="lv-LV" dirty="0"/>
              <a:t> Limbažos		76</a:t>
            </a:r>
          </a:p>
          <a:p>
            <a:pPr marL="0" indent="0">
              <a:buNone/>
            </a:pPr>
            <a:endParaRPr lang="lv-LV" dirty="0"/>
          </a:p>
          <a:p>
            <a:pPr>
              <a:buFont typeface="Wingdings" panose="05000000000000000000" pitchFamily="2" charset="2"/>
              <a:buChar char="q"/>
            </a:pPr>
            <a:r>
              <a:rPr lang="lv-LV" dirty="0"/>
              <a:t> Salacgrīvā		58</a:t>
            </a:r>
            <a:endParaRPr lang="en-US" dirty="0"/>
          </a:p>
        </p:txBody>
      </p:sp>
      <p:pic>
        <p:nvPicPr>
          <p:cNvPr id="15" name="Satura vietturis 8">
            <a:extLst>
              <a:ext uri="{FF2B5EF4-FFF2-40B4-BE49-F238E27FC236}">
                <a16:creationId xmlns:a16="http://schemas.microsoft.com/office/drawing/2014/main" id="{8AD29D5A-2A41-4B5A-9737-8DA505E4E2CB}"/>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889555" y="685800"/>
            <a:ext cx="1930853" cy="1158140"/>
          </a:xfrm>
          <a:prstGeom prst="rect">
            <a:avLst/>
          </a:prstGeom>
        </p:spPr>
      </p:pic>
    </p:spTree>
    <p:extLst>
      <p:ext uri="{BB962C8B-B14F-4D97-AF65-F5344CB8AC3E}">
        <p14:creationId xmlns:p14="http://schemas.microsoft.com/office/powerpoint/2010/main" val="1418723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1D0D1B2-70E8-4C1F-A575-5E749C58757B}"/>
              </a:ext>
            </a:extLst>
          </p:cNvPr>
          <p:cNvSpPr>
            <a:spLocks noGrp="1"/>
          </p:cNvSpPr>
          <p:nvPr>
            <p:ph type="title"/>
          </p:nvPr>
        </p:nvSpPr>
        <p:spPr>
          <a:xfrm>
            <a:off x="685800" y="717904"/>
            <a:ext cx="10394707" cy="889000"/>
          </a:xfrm>
          <a:solidFill>
            <a:schemeClr val="accent2">
              <a:lumMod val="40000"/>
              <a:lumOff val="60000"/>
            </a:schemeClr>
          </a:solidFill>
          <a:ln>
            <a:solidFill>
              <a:schemeClr val="tx1"/>
            </a:solidFill>
          </a:ln>
        </p:spPr>
        <p:txBody>
          <a:bodyPr/>
          <a:lstStyle/>
          <a:p>
            <a:pPr algn="ctr"/>
            <a:r>
              <a:rPr lang="lv-LV" dirty="0"/>
              <a:t>   </a:t>
            </a:r>
            <a:r>
              <a:rPr lang="lv-LV" sz="4400" dirty="0">
                <a:solidFill>
                  <a:schemeClr val="tx1"/>
                </a:solidFill>
              </a:rPr>
              <a:t>futbols</a:t>
            </a:r>
            <a:endParaRPr lang="en-US" sz="4400" dirty="0">
              <a:solidFill>
                <a:schemeClr val="tx1"/>
              </a:solidFill>
            </a:endParaRPr>
          </a:p>
        </p:txBody>
      </p:sp>
      <p:sp>
        <p:nvSpPr>
          <p:cNvPr id="10" name="Teksta vietturis 9">
            <a:extLst>
              <a:ext uri="{FF2B5EF4-FFF2-40B4-BE49-F238E27FC236}">
                <a16:creationId xmlns:a16="http://schemas.microsoft.com/office/drawing/2014/main" id="{E5B9CFF9-BBDC-4168-973E-B8E9B1C354B3}"/>
              </a:ext>
            </a:extLst>
          </p:cNvPr>
          <p:cNvSpPr>
            <a:spLocks noGrp="1"/>
          </p:cNvSpPr>
          <p:nvPr>
            <p:ph type="body" idx="1"/>
          </p:nvPr>
        </p:nvSpPr>
        <p:spPr>
          <a:xfrm>
            <a:off x="685801" y="1752600"/>
            <a:ext cx="5088714" cy="533400"/>
          </a:xfrm>
          <a:solidFill>
            <a:schemeClr val="accent2">
              <a:lumMod val="40000"/>
              <a:lumOff val="60000"/>
            </a:schemeClr>
          </a:solidFill>
          <a:ln>
            <a:solidFill>
              <a:schemeClr val="tx1"/>
            </a:solidFill>
          </a:ln>
        </p:spPr>
        <p:txBody>
          <a:bodyPr/>
          <a:lstStyle/>
          <a:p>
            <a:pPr algn="ctr"/>
            <a:r>
              <a:rPr lang="lv-LV" sz="2400" dirty="0"/>
              <a:t>Sporta treneri</a:t>
            </a:r>
            <a:endParaRPr lang="en-US" sz="2400" dirty="0"/>
          </a:p>
        </p:txBody>
      </p:sp>
      <p:sp>
        <p:nvSpPr>
          <p:cNvPr id="12" name="Satura vietturis 11">
            <a:extLst>
              <a:ext uri="{FF2B5EF4-FFF2-40B4-BE49-F238E27FC236}">
                <a16:creationId xmlns:a16="http://schemas.microsoft.com/office/drawing/2014/main" id="{177B6788-1B17-4BB1-A0A7-FA133F978621}"/>
              </a:ext>
            </a:extLst>
          </p:cNvPr>
          <p:cNvSpPr>
            <a:spLocks noGrp="1"/>
          </p:cNvSpPr>
          <p:nvPr>
            <p:ph sz="quarter" idx="13"/>
          </p:nvPr>
        </p:nvSpPr>
        <p:spPr>
          <a:xfrm>
            <a:off x="685800" y="2431696"/>
            <a:ext cx="5088714" cy="3079087"/>
          </a:xfrm>
          <a:ln>
            <a:solidFill>
              <a:schemeClr val="tx1"/>
            </a:solidFill>
          </a:ln>
        </p:spPr>
        <p:txBody>
          <a:bodyPr>
            <a:normAutofit fontScale="92500" lnSpcReduction="10000"/>
          </a:bodyPr>
          <a:lstStyle/>
          <a:p>
            <a:pPr>
              <a:buFont typeface="Wingdings" panose="05000000000000000000" pitchFamily="2" charset="2"/>
              <a:buChar char="Ø"/>
            </a:pPr>
            <a:endParaRPr lang="lv-LV" dirty="0"/>
          </a:p>
          <a:p>
            <a:pPr>
              <a:buFont typeface="Wingdings" panose="05000000000000000000" pitchFamily="2" charset="2"/>
              <a:buChar char="Ø"/>
            </a:pPr>
            <a:r>
              <a:rPr lang="lv-LV" dirty="0"/>
              <a:t>     </a:t>
            </a:r>
            <a:r>
              <a:rPr lang="lv-LV" sz="1900" dirty="0"/>
              <a:t>Valdis Matīss</a:t>
            </a:r>
          </a:p>
          <a:p>
            <a:pPr marL="0" indent="0">
              <a:buNone/>
            </a:pPr>
            <a:endParaRPr lang="lv-LV" sz="1900" dirty="0"/>
          </a:p>
          <a:p>
            <a:pPr>
              <a:buFont typeface="Wingdings" panose="05000000000000000000" pitchFamily="2" charset="2"/>
              <a:buChar char="Ø"/>
            </a:pPr>
            <a:r>
              <a:rPr lang="lv-LV" sz="1900" dirty="0"/>
              <a:t>     Aigars Ragainis</a:t>
            </a:r>
          </a:p>
          <a:p>
            <a:pPr>
              <a:buFont typeface="Wingdings" panose="05000000000000000000" pitchFamily="2" charset="2"/>
              <a:buChar char="Ø"/>
            </a:pPr>
            <a:r>
              <a:rPr lang="lv-LV" sz="1900" dirty="0"/>
              <a:t>     Arvis  Puriņš </a:t>
            </a:r>
          </a:p>
          <a:p>
            <a:pPr>
              <a:buFont typeface="Wingdings" panose="05000000000000000000" pitchFamily="2" charset="2"/>
              <a:buChar char="Ø"/>
            </a:pPr>
            <a:endParaRPr lang="lv-LV" sz="1900" dirty="0"/>
          </a:p>
          <a:p>
            <a:pPr>
              <a:buFont typeface="Wingdings" panose="05000000000000000000" pitchFamily="2" charset="2"/>
              <a:buChar char="Ø"/>
            </a:pPr>
            <a:r>
              <a:rPr lang="lv-LV" sz="1900" dirty="0"/>
              <a:t>     Jānis Jaunzems</a:t>
            </a:r>
            <a:endParaRPr lang="en-US" sz="1900" dirty="0"/>
          </a:p>
        </p:txBody>
      </p:sp>
      <p:sp>
        <p:nvSpPr>
          <p:cNvPr id="11" name="Teksta vietturis 10">
            <a:extLst>
              <a:ext uri="{FF2B5EF4-FFF2-40B4-BE49-F238E27FC236}">
                <a16:creationId xmlns:a16="http://schemas.microsoft.com/office/drawing/2014/main" id="{73963F32-4FAB-45A3-98B0-55B2717DE2F1}"/>
              </a:ext>
            </a:extLst>
          </p:cNvPr>
          <p:cNvSpPr>
            <a:spLocks noGrp="1"/>
          </p:cNvSpPr>
          <p:nvPr>
            <p:ph type="body" sz="quarter" idx="3"/>
          </p:nvPr>
        </p:nvSpPr>
        <p:spPr>
          <a:xfrm>
            <a:off x="5993969" y="1752600"/>
            <a:ext cx="5088713" cy="533400"/>
          </a:xfrm>
          <a:solidFill>
            <a:schemeClr val="accent2">
              <a:lumMod val="40000"/>
              <a:lumOff val="60000"/>
            </a:schemeClr>
          </a:solidFill>
          <a:ln>
            <a:solidFill>
              <a:schemeClr val="tx1"/>
            </a:solidFill>
          </a:ln>
        </p:spPr>
        <p:txBody>
          <a:bodyPr/>
          <a:lstStyle/>
          <a:p>
            <a:pPr algn="ctr"/>
            <a:r>
              <a:rPr lang="lv-LV" sz="2400" dirty="0"/>
              <a:t>Audzēkņu</a:t>
            </a:r>
            <a:r>
              <a:rPr lang="lv-LV" dirty="0"/>
              <a:t> skaits</a:t>
            </a:r>
            <a:endParaRPr lang="en-US" dirty="0"/>
          </a:p>
        </p:txBody>
      </p:sp>
      <p:sp>
        <p:nvSpPr>
          <p:cNvPr id="13" name="Satura vietturis 12">
            <a:extLst>
              <a:ext uri="{FF2B5EF4-FFF2-40B4-BE49-F238E27FC236}">
                <a16:creationId xmlns:a16="http://schemas.microsoft.com/office/drawing/2014/main" id="{71EDD9E0-2A8A-4124-BF2F-7580DC6EE1EB}"/>
              </a:ext>
            </a:extLst>
          </p:cNvPr>
          <p:cNvSpPr>
            <a:spLocks noGrp="1"/>
          </p:cNvSpPr>
          <p:nvPr>
            <p:ph sz="quarter" idx="14"/>
          </p:nvPr>
        </p:nvSpPr>
        <p:spPr>
          <a:xfrm>
            <a:off x="5991794" y="2431696"/>
            <a:ext cx="5088713" cy="3079087"/>
          </a:xfrm>
          <a:ln>
            <a:solidFill>
              <a:schemeClr val="tx1"/>
            </a:solidFill>
          </a:ln>
        </p:spPr>
        <p:txBody>
          <a:bodyPr>
            <a:normAutofit fontScale="47500" lnSpcReduction="20000"/>
          </a:bodyPr>
          <a:lstStyle/>
          <a:p>
            <a:pPr lvl="2">
              <a:buFont typeface="Wingdings" panose="05000000000000000000" pitchFamily="2" charset="2"/>
              <a:buChar char="q"/>
            </a:pPr>
            <a:endParaRPr lang="lv-LV" sz="2200" dirty="0"/>
          </a:p>
          <a:p>
            <a:pPr lvl="2">
              <a:buFont typeface="Wingdings" panose="05000000000000000000" pitchFamily="2" charset="2"/>
              <a:buChar char="q"/>
            </a:pPr>
            <a:r>
              <a:rPr lang="lv-LV" sz="3400" dirty="0"/>
              <a:t> Limbažos		51 AUDZĒKNIS</a:t>
            </a:r>
          </a:p>
          <a:p>
            <a:pPr marL="0" indent="0">
              <a:buNone/>
            </a:pPr>
            <a:endParaRPr lang="lv-LV" sz="2900" dirty="0"/>
          </a:p>
          <a:p>
            <a:pPr marL="0" indent="0">
              <a:buNone/>
            </a:pPr>
            <a:endParaRPr lang="lv-LV" sz="2900" dirty="0"/>
          </a:p>
          <a:p>
            <a:pPr lvl="2">
              <a:buFont typeface="Wingdings" panose="05000000000000000000" pitchFamily="2" charset="2"/>
              <a:buChar char="q"/>
            </a:pPr>
            <a:r>
              <a:rPr lang="lv-LV" sz="3400" dirty="0"/>
              <a:t> Salacgrīvā, </a:t>
            </a:r>
            <a:r>
              <a:rPr lang="lv-LV" sz="3400" dirty="0" err="1"/>
              <a:t>ainažos</a:t>
            </a:r>
            <a:r>
              <a:rPr lang="lv-LV" sz="3400" dirty="0"/>
              <a:t>	51 AUDZĒKNIS</a:t>
            </a:r>
          </a:p>
          <a:p>
            <a:pPr marL="914400" lvl="2" indent="0">
              <a:buNone/>
            </a:pPr>
            <a:endParaRPr lang="lv-LV" sz="2900" dirty="0"/>
          </a:p>
          <a:p>
            <a:pPr>
              <a:buFont typeface="Wingdings" panose="05000000000000000000" pitchFamily="2" charset="2"/>
              <a:buChar char="q"/>
            </a:pPr>
            <a:endParaRPr lang="lv-LV" sz="2900" dirty="0"/>
          </a:p>
          <a:p>
            <a:pPr marL="0" indent="0">
              <a:buNone/>
            </a:pPr>
            <a:endParaRPr lang="lv-LV" sz="2900" dirty="0"/>
          </a:p>
          <a:p>
            <a:pPr lvl="2">
              <a:buFont typeface="Wingdings" panose="05000000000000000000" pitchFamily="2" charset="2"/>
              <a:buChar char="q"/>
            </a:pPr>
            <a:r>
              <a:rPr lang="lv-LV" sz="3400" dirty="0"/>
              <a:t> Alojā, </a:t>
            </a:r>
            <a:r>
              <a:rPr lang="lv-LV" sz="3400" dirty="0" err="1"/>
              <a:t>staicelē</a:t>
            </a:r>
            <a:r>
              <a:rPr lang="lv-LV" sz="3400" dirty="0"/>
              <a:t>		51 AUDZĒKNIS</a:t>
            </a:r>
          </a:p>
          <a:p>
            <a:pPr lvl="2">
              <a:buFont typeface="Wingdings" panose="05000000000000000000" pitchFamily="2" charset="2"/>
              <a:buChar char="q"/>
            </a:pPr>
            <a:endParaRPr lang="en-US" sz="2000" dirty="0"/>
          </a:p>
        </p:txBody>
      </p:sp>
      <p:pic>
        <p:nvPicPr>
          <p:cNvPr id="9" name="Satura vietturis 6">
            <a:extLst>
              <a:ext uri="{FF2B5EF4-FFF2-40B4-BE49-F238E27FC236}">
                <a16:creationId xmlns:a16="http://schemas.microsoft.com/office/drawing/2014/main" id="{4ECA2DD9-29CB-4189-B5B9-FDF208D472DF}"/>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685800" y="714756"/>
            <a:ext cx="1187116" cy="889000"/>
          </a:xfrm>
          <a:prstGeom prst="rect">
            <a:avLst/>
          </a:prstGeom>
          <a:solidFill>
            <a:schemeClr val="bg2">
              <a:lumMod val="20000"/>
              <a:lumOff val="80000"/>
            </a:schemeClr>
          </a:solidFill>
          <a:ln>
            <a:solidFill>
              <a:schemeClr val="tx1"/>
            </a:solidFill>
          </a:ln>
        </p:spPr>
      </p:pic>
    </p:spTree>
    <p:extLst>
      <p:ext uri="{BB962C8B-B14F-4D97-AF65-F5344CB8AC3E}">
        <p14:creationId xmlns:p14="http://schemas.microsoft.com/office/powerpoint/2010/main" val="34424983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7E7985E-AB36-4256-BB32-F52B877A8357}"/>
              </a:ext>
            </a:extLst>
          </p:cNvPr>
          <p:cNvSpPr>
            <a:spLocks noGrp="1"/>
          </p:cNvSpPr>
          <p:nvPr>
            <p:ph type="title"/>
          </p:nvPr>
        </p:nvSpPr>
        <p:spPr>
          <a:xfrm>
            <a:off x="681365" y="757502"/>
            <a:ext cx="10394707" cy="1158140"/>
          </a:xfrm>
          <a:solidFill>
            <a:schemeClr val="accent2">
              <a:lumMod val="20000"/>
              <a:lumOff val="80000"/>
            </a:schemeClr>
          </a:solidFill>
          <a:ln>
            <a:solidFill>
              <a:schemeClr val="tx1"/>
            </a:solidFill>
          </a:ln>
        </p:spPr>
        <p:txBody>
          <a:bodyPr>
            <a:normAutofit/>
          </a:bodyPr>
          <a:lstStyle/>
          <a:p>
            <a:r>
              <a:rPr lang="lv-LV" sz="4400" dirty="0"/>
              <a:t>				</a:t>
            </a:r>
            <a:r>
              <a:rPr lang="lv-LV" sz="4400" dirty="0">
                <a:solidFill>
                  <a:schemeClr val="tx1"/>
                </a:solidFill>
              </a:rPr>
              <a:t>volejbols</a:t>
            </a:r>
            <a:endParaRPr lang="en-US" sz="4400" dirty="0">
              <a:solidFill>
                <a:schemeClr val="tx1"/>
              </a:solidFill>
            </a:endParaRPr>
          </a:p>
        </p:txBody>
      </p:sp>
      <p:sp>
        <p:nvSpPr>
          <p:cNvPr id="3" name="Teksta vietturis 2">
            <a:extLst>
              <a:ext uri="{FF2B5EF4-FFF2-40B4-BE49-F238E27FC236}">
                <a16:creationId xmlns:a16="http://schemas.microsoft.com/office/drawing/2014/main" id="{66E2A54A-F70A-4805-9344-0E6096D15AE6}"/>
              </a:ext>
            </a:extLst>
          </p:cNvPr>
          <p:cNvSpPr>
            <a:spLocks noGrp="1"/>
          </p:cNvSpPr>
          <p:nvPr>
            <p:ph type="body" idx="1"/>
          </p:nvPr>
        </p:nvSpPr>
        <p:spPr>
          <a:xfrm>
            <a:off x="685801" y="2063396"/>
            <a:ext cx="5088713" cy="679994"/>
          </a:xfrm>
          <a:solidFill>
            <a:schemeClr val="accent2">
              <a:lumMod val="20000"/>
              <a:lumOff val="80000"/>
            </a:schemeClr>
          </a:solidFill>
          <a:ln>
            <a:solidFill>
              <a:schemeClr val="tx1"/>
            </a:solidFill>
          </a:ln>
        </p:spPr>
        <p:txBody>
          <a:bodyPr/>
          <a:lstStyle/>
          <a:p>
            <a:pPr algn="ctr"/>
            <a:r>
              <a:rPr lang="lv-LV" sz="2400" dirty="0"/>
              <a:t>Sporta treneri</a:t>
            </a:r>
            <a:endParaRPr lang="en-US" sz="2400" dirty="0"/>
          </a:p>
        </p:txBody>
      </p:sp>
      <p:sp>
        <p:nvSpPr>
          <p:cNvPr id="10" name="Satura vietturis 9">
            <a:extLst>
              <a:ext uri="{FF2B5EF4-FFF2-40B4-BE49-F238E27FC236}">
                <a16:creationId xmlns:a16="http://schemas.microsoft.com/office/drawing/2014/main" id="{DB313034-E1EF-4C96-8EDC-C2E225E2B71D}"/>
              </a:ext>
            </a:extLst>
          </p:cNvPr>
          <p:cNvSpPr>
            <a:spLocks noGrp="1"/>
          </p:cNvSpPr>
          <p:nvPr>
            <p:ph sz="quarter" idx="13"/>
          </p:nvPr>
        </p:nvSpPr>
        <p:spPr>
          <a:xfrm>
            <a:off x="685801" y="2962846"/>
            <a:ext cx="5088712" cy="2512852"/>
          </a:xfrm>
          <a:ln>
            <a:solidFill>
              <a:schemeClr val="tx1"/>
            </a:solidFill>
          </a:ln>
        </p:spPr>
        <p:txBody>
          <a:bodyPr/>
          <a:lstStyle/>
          <a:p>
            <a:pPr>
              <a:buFont typeface="Wingdings" panose="05000000000000000000" pitchFamily="2" charset="2"/>
              <a:buChar char="Ø"/>
            </a:pPr>
            <a:r>
              <a:rPr lang="lv-LV" dirty="0"/>
              <a:t>      Ineta </a:t>
            </a:r>
            <a:r>
              <a:rPr lang="lv-LV" dirty="0" err="1"/>
              <a:t>sprancmane</a:t>
            </a:r>
            <a:endParaRPr lang="lv-LV" dirty="0"/>
          </a:p>
          <a:p>
            <a:pPr marL="0" indent="0">
              <a:buNone/>
            </a:pPr>
            <a:endParaRPr lang="lv-LV" dirty="0"/>
          </a:p>
          <a:p>
            <a:pPr>
              <a:buFont typeface="Wingdings" panose="05000000000000000000" pitchFamily="2" charset="2"/>
              <a:buChar char="Ø"/>
            </a:pPr>
            <a:r>
              <a:rPr lang="lv-LV" dirty="0"/>
              <a:t>     Inta </a:t>
            </a:r>
            <a:r>
              <a:rPr lang="lv-LV" dirty="0" err="1"/>
              <a:t>Mežgaile</a:t>
            </a:r>
            <a:endParaRPr lang="lv-LV" dirty="0"/>
          </a:p>
          <a:p>
            <a:pPr>
              <a:buFont typeface="Wingdings" panose="05000000000000000000" pitchFamily="2" charset="2"/>
              <a:buChar char="Ø"/>
            </a:pPr>
            <a:endParaRPr lang="lv-LV" dirty="0"/>
          </a:p>
          <a:p>
            <a:pPr>
              <a:buFont typeface="Wingdings" panose="05000000000000000000" pitchFamily="2" charset="2"/>
              <a:buChar char="Ø"/>
            </a:pPr>
            <a:r>
              <a:rPr lang="lv-LV" dirty="0"/>
              <a:t>     Mārīte </a:t>
            </a:r>
            <a:r>
              <a:rPr lang="lv-LV" dirty="0" err="1"/>
              <a:t>sakārne</a:t>
            </a:r>
            <a:endParaRPr lang="en-US" dirty="0"/>
          </a:p>
        </p:txBody>
      </p:sp>
      <p:sp>
        <p:nvSpPr>
          <p:cNvPr id="5" name="Teksta vietturis 4">
            <a:extLst>
              <a:ext uri="{FF2B5EF4-FFF2-40B4-BE49-F238E27FC236}">
                <a16:creationId xmlns:a16="http://schemas.microsoft.com/office/drawing/2014/main" id="{5687C2A2-A844-4BB4-BEDF-4CF39614D31C}"/>
              </a:ext>
            </a:extLst>
          </p:cNvPr>
          <p:cNvSpPr>
            <a:spLocks noGrp="1"/>
          </p:cNvSpPr>
          <p:nvPr>
            <p:ph type="body" sz="quarter" idx="3"/>
          </p:nvPr>
        </p:nvSpPr>
        <p:spPr>
          <a:xfrm>
            <a:off x="5991795" y="2063396"/>
            <a:ext cx="5088713" cy="679994"/>
          </a:xfrm>
          <a:solidFill>
            <a:schemeClr val="accent2">
              <a:lumMod val="20000"/>
              <a:lumOff val="80000"/>
            </a:schemeClr>
          </a:solidFill>
          <a:ln>
            <a:solidFill>
              <a:schemeClr val="tx1"/>
            </a:solidFill>
          </a:ln>
        </p:spPr>
        <p:txBody>
          <a:bodyPr/>
          <a:lstStyle/>
          <a:p>
            <a:pPr algn="ctr"/>
            <a:r>
              <a:rPr lang="lv-LV" sz="2400" dirty="0"/>
              <a:t>Audzēkņu skaits</a:t>
            </a:r>
            <a:endParaRPr lang="en-US" sz="2400" dirty="0"/>
          </a:p>
        </p:txBody>
      </p:sp>
      <p:sp>
        <p:nvSpPr>
          <p:cNvPr id="9" name="Satura vietturis 8">
            <a:extLst>
              <a:ext uri="{FF2B5EF4-FFF2-40B4-BE49-F238E27FC236}">
                <a16:creationId xmlns:a16="http://schemas.microsoft.com/office/drawing/2014/main" id="{5BAB5676-D46E-4F38-B270-4B046E30E780}"/>
              </a:ext>
            </a:extLst>
          </p:cNvPr>
          <p:cNvSpPr>
            <a:spLocks noGrp="1"/>
          </p:cNvSpPr>
          <p:nvPr>
            <p:ph sz="quarter" idx="14"/>
          </p:nvPr>
        </p:nvSpPr>
        <p:spPr>
          <a:xfrm>
            <a:off x="6096000" y="2962846"/>
            <a:ext cx="4980072" cy="2512852"/>
          </a:xfrm>
          <a:ln>
            <a:solidFill>
              <a:schemeClr val="tx1"/>
            </a:solidFill>
          </a:ln>
        </p:spPr>
        <p:txBody>
          <a:bodyPr/>
          <a:lstStyle/>
          <a:p>
            <a:pPr>
              <a:buFont typeface="Wingdings" panose="05000000000000000000" pitchFamily="2" charset="2"/>
              <a:buChar char="q"/>
            </a:pPr>
            <a:r>
              <a:rPr lang="lv-LV" dirty="0"/>
              <a:t>Limbažos		55 AUDZĒKŅI</a:t>
            </a:r>
          </a:p>
          <a:p>
            <a:pPr marL="0" indent="0">
              <a:buNone/>
            </a:pPr>
            <a:endParaRPr lang="lv-LV" dirty="0"/>
          </a:p>
          <a:p>
            <a:pPr>
              <a:buFont typeface="Wingdings" panose="05000000000000000000" pitchFamily="2" charset="2"/>
              <a:buChar char="q"/>
            </a:pPr>
            <a:r>
              <a:rPr lang="lv-LV" dirty="0"/>
              <a:t>Umurgā		20 AUDZĒŅI</a:t>
            </a:r>
          </a:p>
          <a:p>
            <a:endParaRPr lang="lv-LV" dirty="0"/>
          </a:p>
          <a:p>
            <a:pPr>
              <a:buFont typeface="Wingdings" panose="05000000000000000000" pitchFamily="2" charset="2"/>
              <a:buChar char="q"/>
            </a:pPr>
            <a:r>
              <a:rPr lang="lv-LV" dirty="0"/>
              <a:t>Liepupē		8 AUDZĒKŅI</a:t>
            </a:r>
            <a:endParaRPr lang="en-US" dirty="0"/>
          </a:p>
        </p:txBody>
      </p:sp>
      <p:pic>
        <p:nvPicPr>
          <p:cNvPr id="11" name="Satura vietturis 7">
            <a:extLst>
              <a:ext uri="{FF2B5EF4-FFF2-40B4-BE49-F238E27FC236}">
                <a16:creationId xmlns:a16="http://schemas.microsoft.com/office/drawing/2014/main" id="{41456CC4-171B-4813-9CC8-D71468CF429A}"/>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708062" y="757502"/>
            <a:ext cx="1412800" cy="1151432"/>
          </a:xfrm>
          <a:prstGeom prst="rect">
            <a:avLst/>
          </a:prstGeom>
          <a:ln>
            <a:solidFill>
              <a:schemeClr val="tx1"/>
            </a:solidFill>
          </a:ln>
        </p:spPr>
      </p:pic>
    </p:spTree>
    <p:extLst>
      <p:ext uri="{BB962C8B-B14F-4D97-AF65-F5344CB8AC3E}">
        <p14:creationId xmlns:p14="http://schemas.microsoft.com/office/powerpoint/2010/main" val="2029213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B903815-73CB-4AF8-914A-1EF98B4F967A}"/>
              </a:ext>
            </a:extLst>
          </p:cNvPr>
          <p:cNvSpPr>
            <a:spLocks noGrp="1"/>
          </p:cNvSpPr>
          <p:nvPr>
            <p:ph type="title"/>
          </p:nvPr>
        </p:nvSpPr>
        <p:spPr>
          <a:ln>
            <a:solidFill>
              <a:schemeClr val="tx1"/>
            </a:solidFill>
          </a:ln>
        </p:spPr>
        <p:txBody>
          <a:bodyPr>
            <a:normAutofit/>
          </a:bodyPr>
          <a:lstStyle/>
          <a:p>
            <a:r>
              <a:rPr lang="lv-LV" sz="4400" dirty="0">
                <a:solidFill>
                  <a:schemeClr val="tx1"/>
                </a:solidFill>
              </a:rPr>
              <a:t>                        Smaiļošana un kanoe airēšana</a:t>
            </a:r>
            <a:endParaRPr lang="en-US" sz="4400" dirty="0">
              <a:solidFill>
                <a:schemeClr val="tx1"/>
              </a:solidFill>
            </a:endParaRPr>
          </a:p>
        </p:txBody>
      </p:sp>
      <p:sp>
        <p:nvSpPr>
          <p:cNvPr id="15" name="Teksta vietturis 14">
            <a:extLst>
              <a:ext uri="{FF2B5EF4-FFF2-40B4-BE49-F238E27FC236}">
                <a16:creationId xmlns:a16="http://schemas.microsoft.com/office/drawing/2014/main" id="{9976E0F5-48B8-4B2F-A636-CA941E84A6DF}"/>
              </a:ext>
            </a:extLst>
          </p:cNvPr>
          <p:cNvSpPr>
            <a:spLocks noGrp="1"/>
          </p:cNvSpPr>
          <p:nvPr>
            <p:ph type="body" idx="1"/>
          </p:nvPr>
        </p:nvSpPr>
        <p:spPr>
          <a:xfrm>
            <a:off x="685801" y="2063396"/>
            <a:ext cx="5088713" cy="679994"/>
          </a:xfrm>
          <a:ln>
            <a:solidFill>
              <a:schemeClr val="tx1"/>
            </a:solidFill>
          </a:ln>
        </p:spPr>
        <p:txBody>
          <a:bodyPr/>
          <a:lstStyle/>
          <a:p>
            <a:pPr algn="ctr"/>
            <a:r>
              <a:rPr lang="lv-LV" dirty="0"/>
              <a:t>Sporta treneri</a:t>
            </a:r>
            <a:endParaRPr lang="en-US" dirty="0"/>
          </a:p>
        </p:txBody>
      </p:sp>
      <p:sp>
        <p:nvSpPr>
          <p:cNvPr id="18" name="Satura vietturis 17">
            <a:extLst>
              <a:ext uri="{FF2B5EF4-FFF2-40B4-BE49-F238E27FC236}">
                <a16:creationId xmlns:a16="http://schemas.microsoft.com/office/drawing/2014/main" id="{82F913C4-17B7-4E93-B496-EBED3D73AA10}"/>
              </a:ext>
            </a:extLst>
          </p:cNvPr>
          <p:cNvSpPr>
            <a:spLocks noGrp="1"/>
          </p:cNvSpPr>
          <p:nvPr>
            <p:ph sz="quarter" idx="13"/>
          </p:nvPr>
        </p:nvSpPr>
        <p:spPr>
          <a:ln>
            <a:solidFill>
              <a:schemeClr val="tx1"/>
            </a:solidFill>
          </a:ln>
        </p:spPr>
        <p:txBody>
          <a:bodyPr>
            <a:normAutofit fontScale="92500" lnSpcReduction="20000"/>
          </a:bodyPr>
          <a:lstStyle/>
          <a:p>
            <a:pPr>
              <a:buFont typeface="Wingdings" panose="05000000000000000000" pitchFamily="2" charset="2"/>
              <a:buChar char="Ø"/>
            </a:pPr>
            <a:r>
              <a:rPr lang="lv-LV" dirty="0"/>
              <a:t>     Igo </a:t>
            </a:r>
            <a:r>
              <a:rPr lang="lv-LV" dirty="0" err="1"/>
              <a:t>ažuks</a:t>
            </a:r>
            <a:r>
              <a:rPr lang="lv-LV" dirty="0"/>
              <a:t>, </a:t>
            </a:r>
            <a:r>
              <a:rPr lang="lv-LV" dirty="0" err="1"/>
              <a:t>genādijs</a:t>
            </a:r>
            <a:r>
              <a:rPr lang="lv-LV" dirty="0"/>
              <a:t> </a:t>
            </a:r>
            <a:r>
              <a:rPr lang="lv-LV" dirty="0" err="1"/>
              <a:t>zujevs</a:t>
            </a:r>
            <a:endParaRPr lang="lv-LV" dirty="0"/>
          </a:p>
          <a:p>
            <a:pPr>
              <a:buFont typeface="Wingdings" panose="05000000000000000000" pitchFamily="2" charset="2"/>
              <a:buChar char="Ø"/>
            </a:pPr>
            <a:r>
              <a:rPr lang="lv-LV" dirty="0"/>
              <a:t>     </a:t>
            </a:r>
            <a:r>
              <a:rPr lang="lv-LV" dirty="0" err="1"/>
              <a:t>Andriana</a:t>
            </a:r>
            <a:r>
              <a:rPr lang="lv-LV" dirty="0"/>
              <a:t> </a:t>
            </a:r>
            <a:r>
              <a:rPr lang="lv-LV" dirty="0" err="1"/>
              <a:t>bogdanova</a:t>
            </a:r>
            <a:r>
              <a:rPr lang="lv-LV" dirty="0"/>
              <a:t>, </a:t>
            </a:r>
            <a:r>
              <a:rPr lang="lv-LV" dirty="0" err="1"/>
              <a:t>aleksis</a:t>
            </a:r>
            <a:r>
              <a:rPr lang="lv-LV" dirty="0"/>
              <a:t> </a:t>
            </a:r>
            <a:r>
              <a:rPr lang="lv-LV" dirty="0" err="1"/>
              <a:t>podenskis</a:t>
            </a:r>
            <a:endParaRPr lang="lv-LV" dirty="0"/>
          </a:p>
          <a:p>
            <a:pPr>
              <a:buFont typeface="Wingdings" panose="05000000000000000000" pitchFamily="2" charset="2"/>
              <a:buChar char="Ø"/>
            </a:pPr>
            <a:r>
              <a:rPr lang="lv-LV" dirty="0"/>
              <a:t>     Artis barons, </a:t>
            </a:r>
            <a:r>
              <a:rPr lang="lv-LV" dirty="0" err="1"/>
              <a:t>jeļena</a:t>
            </a:r>
            <a:r>
              <a:rPr lang="lv-LV" dirty="0"/>
              <a:t> </a:t>
            </a:r>
            <a:r>
              <a:rPr lang="lv-LV" dirty="0" err="1"/>
              <a:t>paimetova</a:t>
            </a:r>
            <a:endParaRPr lang="lv-LV" dirty="0"/>
          </a:p>
          <a:p>
            <a:pPr marL="0" indent="0">
              <a:buNone/>
            </a:pPr>
            <a:endParaRPr lang="lv-LV" dirty="0"/>
          </a:p>
          <a:p>
            <a:pPr>
              <a:buFont typeface="Wingdings" panose="05000000000000000000" pitchFamily="2" charset="2"/>
              <a:buChar char="Ø"/>
            </a:pPr>
            <a:r>
              <a:rPr lang="lv-LV" dirty="0"/>
              <a:t>     Kaspars </a:t>
            </a:r>
            <a:r>
              <a:rPr lang="lv-LV" dirty="0" err="1"/>
              <a:t>mocāns</a:t>
            </a:r>
            <a:r>
              <a:rPr lang="lv-LV" dirty="0"/>
              <a:t>, </a:t>
            </a:r>
            <a:r>
              <a:rPr lang="lv-LV" dirty="0" err="1"/>
              <a:t>māris</a:t>
            </a:r>
            <a:r>
              <a:rPr lang="lv-LV" dirty="0"/>
              <a:t> </a:t>
            </a:r>
            <a:r>
              <a:rPr lang="lv-LV" dirty="0" err="1"/>
              <a:t>bergšteins</a:t>
            </a:r>
            <a:endParaRPr lang="lv-LV" dirty="0"/>
          </a:p>
          <a:p>
            <a:pPr>
              <a:buFont typeface="Wingdings" panose="05000000000000000000" pitchFamily="2" charset="2"/>
              <a:buChar char="Ø"/>
            </a:pPr>
            <a:r>
              <a:rPr lang="lv-LV" dirty="0"/>
              <a:t>     Elīna </a:t>
            </a:r>
            <a:r>
              <a:rPr lang="lv-LV" dirty="0" err="1"/>
              <a:t>gertnere</a:t>
            </a:r>
            <a:endParaRPr lang="en-US" dirty="0"/>
          </a:p>
        </p:txBody>
      </p:sp>
      <p:sp>
        <p:nvSpPr>
          <p:cNvPr id="16" name="Teksta vietturis 15">
            <a:extLst>
              <a:ext uri="{FF2B5EF4-FFF2-40B4-BE49-F238E27FC236}">
                <a16:creationId xmlns:a16="http://schemas.microsoft.com/office/drawing/2014/main" id="{8EF009A9-B086-4B54-A90E-43B7F057DAE2}"/>
              </a:ext>
            </a:extLst>
          </p:cNvPr>
          <p:cNvSpPr>
            <a:spLocks noGrp="1"/>
          </p:cNvSpPr>
          <p:nvPr>
            <p:ph type="body" sz="quarter" idx="3"/>
          </p:nvPr>
        </p:nvSpPr>
        <p:spPr>
          <a:xfrm>
            <a:off x="5993969" y="2063396"/>
            <a:ext cx="5088713" cy="679994"/>
          </a:xfrm>
          <a:ln>
            <a:solidFill>
              <a:schemeClr val="tx1"/>
            </a:solidFill>
          </a:ln>
        </p:spPr>
        <p:txBody>
          <a:bodyPr/>
          <a:lstStyle/>
          <a:p>
            <a:pPr algn="ctr"/>
            <a:r>
              <a:rPr lang="lv-LV" dirty="0"/>
              <a:t>Audzēkņu skaits</a:t>
            </a:r>
            <a:endParaRPr lang="en-US" dirty="0"/>
          </a:p>
        </p:txBody>
      </p:sp>
      <p:sp>
        <p:nvSpPr>
          <p:cNvPr id="17" name="Satura vietturis 16">
            <a:extLst>
              <a:ext uri="{FF2B5EF4-FFF2-40B4-BE49-F238E27FC236}">
                <a16:creationId xmlns:a16="http://schemas.microsoft.com/office/drawing/2014/main" id="{CEE8F9C9-EAFA-4C35-A71A-11EC8C5F1D10}"/>
              </a:ext>
            </a:extLst>
          </p:cNvPr>
          <p:cNvSpPr>
            <a:spLocks noGrp="1"/>
          </p:cNvSpPr>
          <p:nvPr>
            <p:ph sz="quarter" idx="14"/>
          </p:nvPr>
        </p:nvSpPr>
        <p:spPr>
          <a:ln>
            <a:solidFill>
              <a:schemeClr val="tx1"/>
            </a:solidFill>
          </a:ln>
        </p:spPr>
        <p:txBody>
          <a:bodyPr/>
          <a:lstStyle/>
          <a:p>
            <a:pPr>
              <a:buFont typeface="Wingdings" panose="05000000000000000000" pitchFamily="2" charset="2"/>
              <a:buChar char="q"/>
            </a:pPr>
            <a:endParaRPr lang="lv-LV" dirty="0"/>
          </a:p>
          <a:p>
            <a:pPr>
              <a:buFont typeface="Wingdings" panose="05000000000000000000" pitchFamily="2" charset="2"/>
              <a:buChar char="q"/>
            </a:pPr>
            <a:r>
              <a:rPr lang="lv-LV" dirty="0"/>
              <a:t> </a:t>
            </a:r>
            <a:r>
              <a:rPr lang="lv-LV" sz="1800" dirty="0"/>
              <a:t>Limbažos		105 AUDZĒKŅI</a:t>
            </a:r>
          </a:p>
          <a:p>
            <a:pPr marL="0" indent="0">
              <a:buNone/>
            </a:pPr>
            <a:endParaRPr lang="lv-LV" sz="1800" dirty="0"/>
          </a:p>
          <a:p>
            <a:pPr marL="0" indent="0">
              <a:buNone/>
            </a:pPr>
            <a:endParaRPr lang="lv-LV" sz="1800" dirty="0"/>
          </a:p>
          <a:p>
            <a:pPr>
              <a:buFont typeface="Wingdings" panose="05000000000000000000" pitchFamily="2" charset="2"/>
              <a:buChar char="q"/>
            </a:pPr>
            <a:r>
              <a:rPr lang="lv-LV" sz="1800" dirty="0"/>
              <a:t> </a:t>
            </a:r>
            <a:r>
              <a:rPr lang="lv-LV" sz="1800" dirty="0" err="1"/>
              <a:t>salacgrīvā</a:t>
            </a:r>
            <a:r>
              <a:rPr lang="lv-LV" sz="1800" dirty="0"/>
              <a:t>		59 AUDZĒKŅI</a:t>
            </a:r>
            <a:endParaRPr lang="en-US" sz="1800" dirty="0"/>
          </a:p>
        </p:txBody>
      </p:sp>
      <p:pic>
        <p:nvPicPr>
          <p:cNvPr id="19" name="Satura vietturis 7">
            <a:extLst>
              <a:ext uri="{FF2B5EF4-FFF2-40B4-BE49-F238E27FC236}">
                <a16:creationId xmlns:a16="http://schemas.microsoft.com/office/drawing/2014/main" id="{DCF8C331-EEA8-4C92-B5EC-2184878CC469}"/>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685801" y="685800"/>
            <a:ext cx="1994304" cy="1158139"/>
          </a:xfrm>
          <a:prstGeom prst="rect">
            <a:avLst/>
          </a:prstGeom>
        </p:spPr>
      </p:pic>
    </p:spTree>
    <p:extLst>
      <p:ext uri="{BB962C8B-B14F-4D97-AF65-F5344CB8AC3E}">
        <p14:creationId xmlns:p14="http://schemas.microsoft.com/office/powerpoint/2010/main" val="11851607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DD081B8-999D-41D8-A2DF-6096F8D6957C}"/>
              </a:ext>
            </a:extLst>
          </p:cNvPr>
          <p:cNvSpPr>
            <a:spLocks noGrp="1"/>
          </p:cNvSpPr>
          <p:nvPr>
            <p:ph type="title"/>
          </p:nvPr>
        </p:nvSpPr>
        <p:spPr>
          <a:solidFill>
            <a:schemeClr val="accent2">
              <a:lumMod val="20000"/>
              <a:lumOff val="80000"/>
            </a:schemeClr>
          </a:solidFill>
          <a:ln>
            <a:solidFill>
              <a:schemeClr val="tx1"/>
            </a:solidFill>
          </a:ln>
        </p:spPr>
        <p:txBody>
          <a:bodyPr/>
          <a:lstStyle/>
          <a:p>
            <a:r>
              <a:rPr lang="lv-LV" dirty="0"/>
              <a:t>				</a:t>
            </a:r>
            <a:r>
              <a:rPr lang="lv-LV" sz="4400" dirty="0">
                <a:solidFill>
                  <a:schemeClr val="tx1"/>
                </a:solidFill>
              </a:rPr>
              <a:t>burāšana</a:t>
            </a:r>
            <a:endParaRPr lang="en-US" sz="4400" dirty="0">
              <a:solidFill>
                <a:schemeClr val="tx1"/>
              </a:solidFill>
            </a:endParaRPr>
          </a:p>
        </p:txBody>
      </p:sp>
      <p:sp>
        <p:nvSpPr>
          <p:cNvPr id="14" name="Teksta vietturis 13">
            <a:extLst>
              <a:ext uri="{FF2B5EF4-FFF2-40B4-BE49-F238E27FC236}">
                <a16:creationId xmlns:a16="http://schemas.microsoft.com/office/drawing/2014/main" id="{0F4FA4F9-7404-4D7C-A19B-1CE520EFF916}"/>
              </a:ext>
            </a:extLst>
          </p:cNvPr>
          <p:cNvSpPr>
            <a:spLocks noGrp="1"/>
          </p:cNvSpPr>
          <p:nvPr>
            <p:ph type="body" idx="1"/>
          </p:nvPr>
        </p:nvSpPr>
        <p:spPr>
          <a:xfrm>
            <a:off x="685801" y="2063396"/>
            <a:ext cx="5088713" cy="679994"/>
          </a:xfrm>
          <a:solidFill>
            <a:schemeClr val="accent2">
              <a:lumMod val="20000"/>
              <a:lumOff val="80000"/>
            </a:schemeClr>
          </a:solidFill>
          <a:ln>
            <a:solidFill>
              <a:schemeClr val="tx1"/>
            </a:solidFill>
          </a:ln>
        </p:spPr>
        <p:txBody>
          <a:bodyPr/>
          <a:lstStyle/>
          <a:p>
            <a:pPr algn="ctr"/>
            <a:r>
              <a:rPr lang="lv-LV" dirty="0"/>
              <a:t>Sporta treneri</a:t>
            </a:r>
            <a:endParaRPr lang="en-US" dirty="0"/>
          </a:p>
        </p:txBody>
      </p:sp>
      <p:sp>
        <p:nvSpPr>
          <p:cNvPr id="16" name="Satura vietturis 15">
            <a:extLst>
              <a:ext uri="{FF2B5EF4-FFF2-40B4-BE49-F238E27FC236}">
                <a16:creationId xmlns:a16="http://schemas.microsoft.com/office/drawing/2014/main" id="{48341872-C628-4C94-A754-6CA7ADC2F81F}"/>
              </a:ext>
            </a:extLst>
          </p:cNvPr>
          <p:cNvSpPr>
            <a:spLocks noGrp="1"/>
          </p:cNvSpPr>
          <p:nvPr>
            <p:ph sz="quarter" idx="13"/>
          </p:nvPr>
        </p:nvSpPr>
        <p:spPr>
          <a:solidFill>
            <a:schemeClr val="accent2">
              <a:lumMod val="20000"/>
              <a:lumOff val="80000"/>
            </a:schemeClr>
          </a:solidFill>
          <a:ln>
            <a:solidFill>
              <a:schemeClr val="tx1"/>
            </a:solidFill>
          </a:ln>
        </p:spPr>
        <p:txBody>
          <a:bodyPr/>
          <a:lstStyle/>
          <a:p>
            <a:pPr>
              <a:buFont typeface="Wingdings" panose="05000000000000000000" pitchFamily="2" charset="2"/>
              <a:buChar char="Ø"/>
            </a:pPr>
            <a:endParaRPr lang="lv-LV" dirty="0"/>
          </a:p>
          <a:p>
            <a:pPr>
              <a:buFont typeface="Wingdings" panose="05000000000000000000" pitchFamily="2" charset="2"/>
              <a:buChar char="Ø"/>
            </a:pPr>
            <a:r>
              <a:rPr lang="lv-LV" dirty="0"/>
              <a:t>     Kristaps </a:t>
            </a:r>
            <a:r>
              <a:rPr lang="lv-LV" dirty="0" err="1"/>
              <a:t>močāns</a:t>
            </a:r>
            <a:endParaRPr lang="lv-LV" dirty="0"/>
          </a:p>
          <a:p>
            <a:pPr>
              <a:buFont typeface="Wingdings" panose="05000000000000000000" pitchFamily="2" charset="2"/>
              <a:buChar char="Ø"/>
            </a:pPr>
            <a:endParaRPr lang="lv-LV" dirty="0"/>
          </a:p>
          <a:p>
            <a:pPr>
              <a:buFont typeface="Wingdings" panose="05000000000000000000" pitchFamily="2" charset="2"/>
              <a:buChar char="Ø"/>
            </a:pPr>
            <a:r>
              <a:rPr lang="lv-LV" dirty="0"/>
              <a:t>    Žaklīna </a:t>
            </a:r>
            <a:r>
              <a:rPr lang="lv-LV" dirty="0" err="1"/>
              <a:t>litauniece</a:t>
            </a:r>
            <a:endParaRPr lang="lv-LV" dirty="0"/>
          </a:p>
          <a:p>
            <a:pPr>
              <a:buFont typeface="Wingdings" panose="05000000000000000000" pitchFamily="2" charset="2"/>
              <a:buChar char="Ø"/>
            </a:pPr>
            <a:endParaRPr lang="lv-LV" dirty="0"/>
          </a:p>
          <a:p>
            <a:pPr marL="0" indent="0">
              <a:buNone/>
            </a:pPr>
            <a:endParaRPr lang="lv-LV" dirty="0"/>
          </a:p>
          <a:p>
            <a:pPr marL="0" indent="0">
              <a:buNone/>
            </a:pPr>
            <a:endParaRPr lang="lv-LV" dirty="0"/>
          </a:p>
          <a:p>
            <a:pPr>
              <a:buFont typeface="Wingdings" panose="05000000000000000000" pitchFamily="2" charset="2"/>
              <a:buChar char="Ø"/>
            </a:pPr>
            <a:endParaRPr lang="en-US" dirty="0"/>
          </a:p>
        </p:txBody>
      </p:sp>
      <p:sp>
        <p:nvSpPr>
          <p:cNvPr id="15" name="Teksta vietturis 14">
            <a:extLst>
              <a:ext uri="{FF2B5EF4-FFF2-40B4-BE49-F238E27FC236}">
                <a16:creationId xmlns:a16="http://schemas.microsoft.com/office/drawing/2014/main" id="{EC0D44F6-E335-4C28-AFED-E88745C9E42A}"/>
              </a:ext>
            </a:extLst>
          </p:cNvPr>
          <p:cNvSpPr>
            <a:spLocks noGrp="1"/>
          </p:cNvSpPr>
          <p:nvPr>
            <p:ph type="body" sz="quarter" idx="3"/>
          </p:nvPr>
        </p:nvSpPr>
        <p:spPr>
          <a:xfrm>
            <a:off x="5993969" y="2063396"/>
            <a:ext cx="5088713" cy="679994"/>
          </a:xfrm>
          <a:solidFill>
            <a:schemeClr val="accent2">
              <a:lumMod val="20000"/>
              <a:lumOff val="80000"/>
            </a:schemeClr>
          </a:solidFill>
          <a:ln>
            <a:solidFill>
              <a:schemeClr val="tx1"/>
            </a:solidFill>
          </a:ln>
        </p:spPr>
        <p:txBody>
          <a:bodyPr/>
          <a:lstStyle/>
          <a:p>
            <a:pPr algn="ctr"/>
            <a:r>
              <a:rPr lang="lv-LV" dirty="0"/>
              <a:t>Audzēkņu skaits</a:t>
            </a:r>
            <a:endParaRPr lang="en-US" dirty="0"/>
          </a:p>
        </p:txBody>
      </p:sp>
      <p:sp>
        <p:nvSpPr>
          <p:cNvPr id="17" name="Satura vietturis 16">
            <a:extLst>
              <a:ext uri="{FF2B5EF4-FFF2-40B4-BE49-F238E27FC236}">
                <a16:creationId xmlns:a16="http://schemas.microsoft.com/office/drawing/2014/main" id="{9EF58F70-6612-49DD-A6CD-1ACD4438A91A}"/>
              </a:ext>
            </a:extLst>
          </p:cNvPr>
          <p:cNvSpPr>
            <a:spLocks noGrp="1"/>
          </p:cNvSpPr>
          <p:nvPr>
            <p:ph sz="quarter" idx="14"/>
          </p:nvPr>
        </p:nvSpPr>
        <p:spPr>
          <a:solidFill>
            <a:schemeClr val="accent2">
              <a:lumMod val="20000"/>
              <a:lumOff val="80000"/>
            </a:schemeClr>
          </a:solidFill>
          <a:ln>
            <a:solidFill>
              <a:schemeClr val="tx1"/>
            </a:solidFill>
          </a:ln>
        </p:spPr>
        <p:txBody>
          <a:bodyPr/>
          <a:lstStyle/>
          <a:p>
            <a:pPr marL="0" indent="0">
              <a:buNone/>
            </a:pPr>
            <a:endParaRPr lang="lv-LV" dirty="0"/>
          </a:p>
          <a:p>
            <a:pPr marL="0" indent="0">
              <a:buNone/>
            </a:pPr>
            <a:endParaRPr lang="lv-LV" dirty="0"/>
          </a:p>
          <a:p>
            <a:pPr>
              <a:buFont typeface="Wingdings" panose="05000000000000000000" pitchFamily="2" charset="2"/>
              <a:buChar char="q"/>
            </a:pPr>
            <a:r>
              <a:rPr lang="lv-LV" dirty="0"/>
              <a:t> </a:t>
            </a:r>
            <a:r>
              <a:rPr lang="lv-LV" sz="1800" dirty="0" err="1"/>
              <a:t>salacgrīvā</a:t>
            </a:r>
            <a:r>
              <a:rPr lang="lv-LV" sz="1800" dirty="0"/>
              <a:t>		22 AUDZĒKŅI</a:t>
            </a:r>
            <a:endParaRPr lang="en-US" sz="1800" dirty="0"/>
          </a:p>
        </p:txBody>
      </p:sp>
      <p:pic>
        <p:nvPicPr>
          <p:cNvPr id="10" name="Satura vietturis 7">
            <a:extLst>
              <a:ext uri="{FF2B5EF4-FFF2-40B4-BE49-F238E27FC236}">
                <a16:creationId xmlns:a16="http://schemas.microsoft.com/office/drawing/2014/main" id="{6B16C9D2-E0D5-4C6F-8C17-1BC94D999F7D}"/>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685801" y="685799"/>
            <a:ext cx="2117011" cy="1158141"/>
          </a:xfrm>
          <a:prstGeom prst="rect">
            <a:avLst/>
          </a:prstGeom>
        </p:spPr>
      </p:pic>
    </p:spTree>
    <p:extLst>
      <p:ext uri="{BB962C8B-B14F-4D97-AF65-F5344CB8AC3E}">
        <p14:creationId xmlns:p14="http://schemas.microsoft.com/office/powerpoint/2010/main" val="41503580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630D3B5-0836-4639-B822-F100F446D89F}"/>
              </a:ext>
            </a:extLst>
          </p:cNvPr>
          <p:cNvSpPr>
            <a:spLocks noGrp="1"/>
          </p:cNvSpPr>
          <p:nvPr>
            <p:ph type="title"/>
          </p:nvPr>
        </p:nvSpPr>
        <p:spPr>
          <a:solidFill>
            <a:schemeClr val="accent2">
              <a:lumMod val="20000"/>
              <a:lumOff val="80000"/>
            </a:schemeClr>
          </a:solidFill>
          <a:ln>
            <a:solidFill>
              <a:schemeClr val="tx1"/>
            </a:solidFill>
          </a:ln>
        </p:spPr>
        <p:txBody>
          <a:bodyPr>
            <a:normAutofit/>
          </a:bodyPr>
          <a:lstStyle/>
          <a:p>
            <a:r>
              <a:rPr lang="lv-LV" sz="4400" dirty="0"/>
              <a:t>				</a:t>
            </a:r>
            <a:r>
              <a:rPr lang="lv-LV" sz="4400" dirty="0">
                <a:solidFill>
                  <a:schemeClr val="tx1"/>
                </a:solidFill>
              </a:rPr>
              <a:t>Dambrete</a:t>
            </a:r>
            <a:endParaRPr lang="en-US" sz="4400" dirty="0">
              <a:solidFill>
                <a:schemeClr val="tx1"/>
              </a:solidFill>
            </a:endParaRPr>
          </a:p>
        </p:txBody>
      </p:sp>
      <p:sp>
        <p:nvSpPr>
          <p:cNvPr id="9" name="Teksta vietturis 8">
            <a:extLst>
              <a:ext uri="{FF2B5EF4-FFF2-40B4-BE49-F238E27FC236}">
                <a16:creationId xmlns:a16="http://schemas.microsoft.com/office/drawing/2014/main" id="{7ACA00F0-5079-4C17-A8E4-6AD0DAE6BC42}"/>
              </a:ext>
            </a:extLst>
          </p:cNvPr>
          <p:cNvSpPr>
            <a:spLocks noGrp="1"/>
          </p:cNvSpPr>
          <p:nvPr>
            <p:ph type="body" idx="1"/>
          </p:nvPr>
        </p:nvSpPr>
        <p:spPr>
          <a:xfrm>
            <a:off x="685801" y="2063396"/>
            <a:ext cx="5088713" cy="679994"/>
          </a:xfrm>
          <a:ln>
            <a:solidFill>
              <a:schemeClr val="tx1"/>
            </a:solidFill>
          </a:ln>
        </p:spPr>
        <p:txBody>
          <a:bodyPr/>
          <a:lstStyle/>
          <a:p>
            <a:pPr algn="ctr"/>
            <a:r>
              <a:rPr lang="lv-LV" dirty="0"/>
              <a:t>Sporta </a:t>
            </a:r>
            <a:r>
              <a:rPr lang="lv-LV" sz="2400" dirty="0"/>
              <a:t>treneri</a:t>
            </a:r>
            <a:endParaRPr lang="en-US" sz="2400" dirty="0"/>
          </a:p>
        </p:txBody>
      </p:sp>
      <p:sp>
        <p:nvSpPr>
          <p:cNvPr id="13" name="Satura vietturis 12">
            <a:extLst>
              <a:ext uri="{FF2B5EF4-FFF2-40B4-BE49-F238E27FC236}">
                <a16:creationId xmlns:a16="http://schemas.microsoft.com/office/drawing/2014/main" id="{0DCD96DA-78AB-4040-BBC2-03877CE5890A}"/>
              </a:ext>
            </a:extLst>
          </p:cNvPr>
          <p:cNvSpPr>
            <a:spLocks noGrp="1"/>
          </p:cNvSpPr>
          <p:nvPr>
            <p:ph sz="quarter" idx="13"/>
          </p:nvPr>
        </p:nvSpPr>
        <p:spPr>
          <a:ln>
            <a:solidFill>
              <a:schemeClr val="tx1"/>
            </a:solidFill>
          </a:ln>
        </p:spPr>
        <p:txBody>
          <a:bodyPr/>
          <a:lstStyle/>
          <a:p>
            <a:pPr>
              <a:buFont typeface="Wingdings" panose="05000000000000000000" pitchFamily="2" charset="2"/>
              <a:buChar char="Ø"/>
            </a:pPr>
            <a:endParaRPr lang="lv-LV" dirty="0"/>
          </a:p>
          <a:p>
            <a:pPr>
              <a:buFont typeface="Wingdings" panose="05000000000000000000" pitchFamily="2" charset="2"/>
              <a:buChar char="Ø"/>
            </a:pPr>
            <a:r>
              <a:rPr lang="lv-LV" dirty="0"/>
              <a:t>     Kārlis ozols</a:t>
            </a:r>
          </a:p>
          <a:p>
            <a:pPr>
              <a:buFont typeface="Wingdings" panose="05000000000000000000" pitchFamily="2" charset="2"/>
              <a:buChar char="Ø"/>
            </a:pPr>
            <a:endParaRPr lang="lv-LV" dirty="0"/>
          </a:p>
          <a:p>
            <a:pPr>
              <a:buFont typeface="Wingdings" panose="05000000000000000000" pitchFamily="2" charset="2"/>
              <a:buChar char="Ø"/>
            </a:pPr>
            <a:r>
              <a:rPr lang="lv-LV" dirty="0"/>
              <a:t>     Kārlis </a:t>
            </a:r>
            <a:r>
              <a:rPr lang="lv-LV" dirty="0" err="1"/>
              <a:t>treijs</a:t>
            </a:r>
            <a:endParaRPr lang="en-US" dirty="0"/>
          </a:p>
        </p:txBody>
      </p:sp>
      <p:sp>
        <p:nvSpPr>
          <p:cNvPr id="10" name="Teksta vietturis 9">
            <a:extLst>
              <a:ext uri="{FF2B5EF4-FFF2-40B4-BE49-F238E27FC236}">
                <a16:creationId xmlns:a16="http://schemas.microsoft.com/office/drawing/2014/main" id="{0455CFC5-EB79-44EF-B369-7470C52FAB4A}"/>
              </a:ext>
            </a:extLst>
          </p:cNvPr>
          <p:cNvSpPr>
            <a:spLocks noGrp="1"/>
          </p:cNvSpPr>
          <p:nvPr>
            <p:ph type="body" sz="quarter" idx="3"/>
          </p:nvPr>
        </p:nvSpPr>
        <p:spPr>
          <a:xfrm>
            <a:off x="5993969" y="2063396"/>
            <a:ext cx="5088713" cy="679994"/>
          </a:xfrm>
          <a:ln>
            <a:solidFill>
              <a:schemeClr val="tx1"/>
            </a:solidFill>
          </a:ln>
        </p:spPr>
        <p:txBody>
          <a:bodyPr/>
          <a:lstStyle/>
          <a:p>
            <a:pPr algn="ctr"/>
            <a:r>
              <a:rPr lang="lv-LV" sz="2400" dirty="0"/>
              <a:t>Audzēkņu</a:t>
            </a:r>
            <a:r>
              <a:rPr lang="lv-LV" dirty="0"/>
              <a:t> skaits</a:t>
            </a:r>
            <a:endParaRPr lang="en-US" dirty="0"/>
          </a:p>
        </p:txBody>
      </p:sp>
      <p:sp>
        <p:nvSpPr>
          <p:cNvPr id="11" name="Satura vietturis 10">
            <a:extLst>
              <a:ext uri="{FF2B5EF4-FFF2-40B4-BE49-F238E27FC236}">
                <a16:creationId xmlns:a16="http://schemas.microsoft.com/office/drawing/2014/main" id="{686F9C53-832C-44EA-96E3-782816325691}"/>
              </a:ext>
            </a:extLst>
          </p:cNvPr>
          <p:cNvSpPr>
            <a:spLocks noGrp="1"/>
          </p:cNvSpPr>
          <p:nvPr>
            <p:ph sz="quarter" idx="14"/>
          </p:nvPr>
        </p:nvSpPr>
        <p:spPr>
          <a:ln>
            <a:solidFill>
              <a:schemeClr val="tx1"/>
            </a:solidFill>
          </a:ln>
        </p:spPr>
        <p:txBody>
          <a:bodyPr/>
          <a:lstStyle/>
          <a:p>
            <a:pPr marL="0" indent="0">
              <a:buNone/>
            </a:pPr>
            <a:endParaRPr lang="lv-LV" dirty="0"/>
          </a:p>
          <a:p>
            <a:pPr>
              <a:buFont typeface="Wingdings" panose="05000000000000000000" pitchFamily="2" charset="2"/>
              <a:buChar char="q"/>
            </a:pPr>
            <a:r>
              <a:rPr lang="lv-LV" dirty="0"/>
              <a:t> Salacgrīvā		37 AUDZĒKŅI</a:t>
            </a:r>
          </a:p>
          <a:p>
            <a:pPr marL="0" indent="0">
              <a:buNone/>
            </a:pPr>
            <a:endParaRPr lang="lv-LV" dirty="0"/>
          </a:p>
          <a:p>
            <a:pPr>
              <a:buFont typeface="Wingdings" panose="05000000000000000000" pitchFamily="2" charset="2"/>
              <a:buChar char="q"/>
            </a:pPr>
            <a:r>
              <a:rPr lang="lv-LV" dirty="0"/>
              <a:t> </a:t>
            </a:r>
            <a:r>
              <a:rPr lang="lv-LV" dirty="0" err="1"/>
              <a:t>liepupē</a:t>
            </a:r>
            <a:r>
              <a:rPr lang="lv-LV" dirty="0"/>
              <a:t>		18 AUDZĒKŅI</a:t>
            </a:r>
            <a:endParaRPr lang="en-US" dirty="0"/>
          </a:p>
        </p:txBody>
      </p:sp>
      <p:pic>
        <p:nvPicPr>
          <p:cNvPr id="12" name="Satura vietturis 7">
            <a:extLst>
              <a:ext uri="{FF2B5EF4-FFF2-40B4-BE49-F238E27FC236}">
                <a16:creationId xmlns:a16="http://schemas.microsoft.com/office/drawing/2014/main" id="{BFDC205D-A825-49C9-8847-E09B0B291B45}"/>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685801" y="685800"/>
            <a:ext cx="1572768" cy="1158140"/>
          </a:xfrm>
          <a:prstGeom prst="rect">
            <a:avLst/>
          </a:prstGeom>
          <a:solidFill>
            <a:schemeClr val="accent2">
              <a:lumMod val="20000"/>
              <a:lumOff val="80000"/>
            </a:schemeClr>
          </a:solidFill>
          <a:ln>
            <a:solidFill>
              <a:schemeClr val="tx1"/>
            </a:solidFill>
          </a:ln>
        </p:spPr>
      </p:pic>
    </p:spTree>
    <p:extLst>
      <p:ext uri="{BB962C8B-B14F-4D97-AF65-F5344CB8AC3E}">
        <p14:creationId xmlns:p14="http://schemas.microsoft.com/office/powerpoint/2010/main" val="11603778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9B0140-39B4-4225-8D4E-0A0859B3ACD4}"/>
              </a:ext>
            </a:extLst>
          </p:cNvPr>
          <p:cNvSpPr txBox="1">
            <a:spLocks/>
          </p:cNvSpPr>
          <p:nvPr/>
        </p:nvSpPr>
        <p:spPr>
          <a:xfrm>
            <a:off x="263236" y="193965"/>
            <a:ext cx="11103263" cy="5152736"/>
          </a:xfrm>
          <a:prstGeom prst="rect">
            <a:avLst/>
          </a:prstGeom>
        </p:spPr>
        <p:txBody>
          <a:bodyPr>
            <a:normAutofit fontScale="92500" lnSpcReduction="10000"/>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eaLnBrk="1" hangingPunct="1">
              <a:buNone/>
              <a:defRPr/>
            </a:pPr>
            <a:r>
              <a:rPr lang="en-GB" sz="2800" dirty="0"/>
              <a:t>MK </a:t>
            </a:r>
            <a:r>
              <a:rPr lang="en-GB" sz="2800" dirty="0" err="1"/>
              <a:t>noteikumi</a:t>
            </a:r>
            <a:r>
              <a:rPr lang="en-GB" sz="2800" dirty="0"/>
              <a:t> Nr. 594 </a:t>
            </a:r>
            <a:r>
              <a:rPr lang="en-GB" sz="2800" b="1" dirty="0"/>
              <a:t>“</a:t>
            </a:r>
            <a:r>
              <a:rPr lang="en-GB" sz="2800" b="1" dirty="0" err="1">
                <a:solidFill>
                  <a:srgbClr val="FF0000"/>
                </a:solidFill>
              </a:rPr>
              <a:t>Sportistu</a:t>
            </a:r>
            <a:r>
              <a:rPr lang="en-GB" sz="2800" b="1" dirty="0">
                <a:solidFill>
                  <a:srgbClr val="FF0000"/>
                </a:solidFill>
              </a:rPr>
              <a:t> un </a:t>
            </a:r>
            <a:r>
              <a:rPr lang="en-GB" sz="2800" b="1" dirty="0" err="1">
                <a:solidFill>
                  <a:srgbClr val="FF0000"/>
                </a:solidFill>
              </a:rPr>
              <a:t>bērnu</a:t>
            </a:r>
            <a:r>
              <a:rPr lang="en-GB" sz="2800" b="1" dirty="0">
                <a:solidFill>
                  <a:srgbClr val="FF0000"/>
                </a:solidFill>
              </a:rPr>
              <a:t> </a:t>
            </a:r>
            <a:r>
              <a:rPr lang="en-GB" sz="2800" b="1" dirty="0" err="1">
                <a:solidFill>
                  <a:srgbClr val="FF0000"/>
                </a:solidFill>
              </a:rPr>
              <a:t>ar</a:t>
            </a:r>
            <a:r>
              <a:rPr lang="en-GB" sz="2800" b="1" dirty="0">
                <a:solidFill>
                  <a:srgbClr val="FF0000"/>
                </a:solidFill>
              </a:rPr>
              <a:t> </a:t>
            </a:r>
            <a:r>
              <a:rPr lang="en-GB" sz="2800" b="1" dirty="0" err="1">
                <a:solidFill>
                  <a:srgbClr val="FF0000"/>
                </a:solidFill>
              </a:rPr>
              <a:t>paaugstinātu</a:t>
            </a:r>
            <a:r>
              <a:rPr lang="en-GB" sz="2800" b="1" dirty="0">
                <a:solidFill>
                  <a:srgbClr val="FF0000"/>
                </a:solidFill>
              </a:rPr>
              <a:t> </a:t>
            </a:r>
            <a:r>
              <a:rPr lang="en-GB" sz="2800" b="1" dirty="0" err="1">
                <a:solidFill>
                  <a:srgbClr val="FF0000"/>
                </a:solidFill>
              </a:rPr>
              <a:t>fizisko</a:t>
            </a:r>
            <a:r>
              <a:rPr lang="en-GB" sz="2800" b="1" dirty="0">
                <a:solidFill>
                  <a:srgbClr val="FF0000"/>
                </a:solidFill>
              </a:rPr>
              <a:t> </a:t>
            </a:r>
            <a:r>
              <a:rPr lang="en-GB" sz="2800" b="1" dirty="0" err="1">
                <a:solidFill>
                  <a:srgbClr val="FF0000"/>
                </a:solidFill>
              </a:rPr>
              <a:t>slodzi</a:t>
            </a:r>
            <a:r>
              <a:rPr lang="en-GB" sz="2800" b="1" dirty="0">
                <a:solidFill>
                  <a:srgbClr val="FF0000"/>
                </a:solidFill>
              </a:rPr>
              <a:t> </a:t>
            </a:r>
            <a:r>
              <a:rPr lang="en-GB" sz="2800" b="1" dirty="0" err="1">
                <a:solidFill>
                  <a:srgbClr val="FF0000"/>
                </a:solidFill>
              </a:rPr>
              <a:t>veselības</a:t>
            </a:r>
            <a:r>
              <a:rPr lang="en-GB" sz="2800" b="1" dirty="0">
                <a:solidFill>
                  <a:srgbClr val="FF0000"/>
                </a:solidFill>
              </a:rPr>
              <a:t> </a:t>
            </a:r>
            <a:r>
              <a:rPr lang="en-GB" sz="2800" b="1" dirty="0" err="1">
                <a:solidFill>
                  <a:srgbClr val="FF0000"/>
                </a:solidFill>
              </a:rPr>
              <a:t>aprūpes</a:t>
            </a:r>
            <a:r>
              <a:rPr lang="en-GB" sz="2800" b="1" dirty="0">
                <a:solidFill>
                  <a:srgbClr val="FF0000"/>
                </a:solidFill>
              </a:rPr>
              <a:t> un </a:t>
            </a:r>
            <a:r>
              <a:rPr lang="en-GB" sz="2800" b="1" dirty="0" err="1">
                <a:solidFill>
                  <a:srgbClr val="FF0000"/>
                </a:solidFill>
              </a:rPr>
              <a:t>medicīniskās</a:t>
            </a:r>
            <a:r>
              <a:rPr lang="en-GB" sz="2800" b="1" dirty="0">
                <a:solidFill>
                  <a:srgbClr val="FF0000"/>
                </a:solidFill>
              </a:rPr>
              <a:t> </a:t>
            </a:r>
            <a:r>
              <a:rPr lang="en-GB" sz="2800" b="1" dirty="0" err="1">
                <a:solidFill>
                  <a:srgbClr val="FF0000"/>
                </a:solidFill>
              </a:rPr>
              <a:t>uzraudzības</a:t>
            </a:r>
            <a:r>
              <a:rPr lang="en-GB" sz="2800" b="1" dirty="0">
                <a:solidFill>
                  <a:srgbClr val="FF0000"/>
                </a:solidFill>
              </a:rPr>
              <a:t> </a:t>
            </a:r>
            <a:r>
              <a:rPr lang="en-GB" sz="2800" b="1" dirty="0" err="1">
                <a:solidFill>
                  <a:srgbClr val="FF0000"/>
                </a:solidFill>
              </a:rPr>
              <a:t>kārtība</a:t>
            </a:r>
            <a:r>
              <a:rPr lang="en-GB" sz="2800" b="1" dirty="0">
                <a:solidFill>
                  <a:srgbClr val="FF0000"/>
                </a:solidFill>
              </a:rPr>
              <a:t>” </a:t>
            </a:r>
            <a:r>
              <a:rPr lang="en-GB" sz="2800" b="1" dirty="0" err="1"/>
              <a:t>nosaka</a:t>
            </a:r>
            <a:r>
              <a:rPr lang="en-GB" sz="2800" b="1" dirty="0" smtClean="0"/>
              <a:t>:</a:t>
            </a:r>
            <a:endParaRPr lang="en-GB" sz="2800" b="1" dirty="0"/>
          </a:p>
          <a:p>
            <a:pPr algn="just" eaLnBrk="1" hangingPunct="1">
              <a:defRPr/>
            </a:pPr>
            <a:endParaRPr lang="en-GB" dirty="0"/>
          </a:p>
          <a:p>
            <a:pPr algn="just" eaLnBrk="1" hangingPunct="1">
              <a:buFontTx/>
              <a:buChar char="-"/>
              <a:defRPr/>
            </a:pPr>
            <a:r>
              <a:rPr lang="lv-LV" sz="3000" dirty="0">
                <a:solidFill>
                  <a:srgbClr val="FF0000"/>
                </a:solidFill>
              </a:rPr>
              <a:t>Ģ</a:t>
            </a:r>
            <a:r>
              <a:rPr lang="en-GB" sz="3000" dirty="0" err="1">
                <a:solidFill>
                  <a:srgbClr val="FF0000"/>
                </a:solidFill>
              </a:rPr>
              <a:t>imenes</a:t>
            </a:r>
            <a:r>
              <a:rPr lang="en-GB" sz="3000" dirty="0">
                <a:solidFill>
                  <a:srgbClr val="FF0000"/>
                </a:solidFill>
              </a:rPr>
              <a:t> </a:t>
            </a:r>
            <a:r>
              <a:rPr lang="en-GB" sz="3000" dirty="0" err="1">
                <a:solidFill>
                  <a:srgbClr val="FF0000"/>
                </a:solidFill>
              </a:rPr>
              <a:t>ārsts</a:t>
            </a:r>
            <a:r>
              <a:rPr lang="en-GB" sz="3000" dirty="0">
                <a:solidFill>
                  <a:srgbClr val="FF0000"/>
                </a:solidFill>
              </a:rPr>
              <a:t> </a:t>
            </a:r>
            <a:r>
              <a:rPr lang="en-GB" sz="3000" dirty="0" err="1"/>
              <a:t>veic</a:t>
            </a:r>
            <a:r>
              <a:rPr lang="en-GB" sz="3000" dirty="0"/>
              <a:t> </a:t>
            </a:r>
            <a:r>
              <a:rPr lang="en-GB" sz="3000" dirty="0" err="1"/>
              <a:t>profilaktiskās</a:t>
            </a:r>
            <a:r>
              <a:rPr lang="en-GB" sz="3000" dirty="0"/>
              <a:t> </a:t>
            </a:r>
            <a:r>
              <a:rPr lang="en-GB" sz="3000" dirty="0" err="1"/>
              <a:t>apskates</a:t>
            </a:r>
            <a:r>
              <a:rPr lang="en-GB" sz="3000" dirty="0"/>
              <a:t> </a:t>
            </a:r>
            <a:r>
              <a:rPr lang="en-GB" sz="3000" dirty="0" err="1"/>
              <a:t>sportistiem</a:t>
            </a:r>
            <a:r>
              <a:rPr lang="en-GB" sz="3000" dirty="0"/>
              <a:t> un </a:t>
            </a:r>
            <a:r>
              <a:rPr lang="en-GB" sz="3000" dirty="0" err="1"/>
              <a:t>bērniem</a:t>
            </a:r>
            <a:r>
              <a:rPr lang="en-GB" sz="3000" dirty="0"/>
              <a:t> </a:t>
            </a:r>
            <a:r>
              <a:rPr lang="en-GB" sz="3000" dirty="0" err="1"/>
              <a:t>ar</a:t>
            </a:r>
            <a:r>
              <a:rPr lang="en-GB" sz="3000" dirty="0"/>
              <a:t> </a:t>
            </a:r>
            <a:r>
              <a:rPr lang="en-GB" sz="3000" dirty="0" err="1"/>
              <a:t>paaugstinātu</a:t>
            </a:r>
            <a:r>
              <a:rPr lang="en-GB" sz="3000" dirty="0"/>
              <a:t> </a:t>
            </a:r>
            <a:r>
              <a:rPr lang="en-GB" sz="3000" dirty="0" err="1"/>
              <a:t>fizisko</a:t>
            </a:r>
            <a:r>
              <a:rPr lang="en-GB" sz="3000" dirty="0"/>
              <a:t> </a:t>
            </a:r>
            <a:r>
              <a:rPr lang="en-GB" sz="3000" dirty="0" err="1"/>
              <a:t>slodzi</a:t>
            </a:r>
            <a:r>
              <a:rPr lang="en-GB" sz="3000" dirty="0"/>
              <a:t>:</a:t>
            </a:r>
          </a:p>
          <a:p>
            <a:pPr lvl="1" algn="just" eaLnBrk="1" hangingPunct="1">
              <a:buFontTx/>
              <a:buChar char="-"/>
              <a:defRPr/>
            </a:pPr>
            <a:r>
              <a:rPr lang="en-GB" sz="3000" dirty="0" err="1"/>
              <a:t>Pirms</a:t>
            </a:r>
            <a:r>
              <a:rPr lang="en-GB" sz="3000" dirty="0"/>
              <a:t> </a:t>
            </a:r>
            <a:r>
              <a:rPr lang="en-GB" sz="3000" dirty="0" err="1"/>
              <a:t>iestāšanās</a:t>
            </a:r>
            <a:r>
              <a:rPr lang="en-GB" sz="3000" dirty="0"/>
              <a:t> </a:t>
            </a:r>
            <a:r>
              <a:rPr lang="en-GB" sz="3000" dirty="0" err="1"/>
              <a:t>sporta</a:t>
            </a:r>
            <a:r>
              <a:rPr lang="en-GB" sz="3000" dirty="0"/>
              <a:t> </a:t>
            </a:r>
            <a:r>
              <a:rPr lang="en-GB" sz="3000" dirty="0" err="1"/>
              <a:t>skolā</a:t>
            </a:r>
            <a:r>
              <a:rPr lang="en-GB" sz="3000" dirty="0"/>
              <a:t>;</a:t>
            </a:r>
          </a:p>
          <a:p>
            <a:pPr lvl="1" algn="just" eaLnBrk="1" hangingPunct="1">
              <a:buFontTx/>
              <a:buChar char="-"/>
              <a:defRPr/>
            </a:pPr>
            <a:r>
              <a:rPr lang="en-GB" sz="3000" dirty="0" err="1"/>
              <a:t>Reizi</a:t>
            </a:r>
            <a:r>
              <a:rPr lang="en-GB" sz="3000" dirty="0"/>
              <a:t> </a:t>
            </a:r>
            <a:r>
              <a:rPr lang="en-GB" sz="3000" dirty="0" err="1"/>
              <a:t>gadā</a:t>
            </a:r>
            <a:r>
              <a:rPr lang="en-GB" sz="3000" dirty="0"/>
              <a:t> </a:t>
            </a:r>
            <a:r>
              <a:rPr lang="en-GB" sz="3000" dirty="0" err="1"/>
              <a:t>līdz</a:t>
            </a:r>
            <a:r>
              <a:rPr lang="en-GB" sz="3000" dirty="0"/>
              <a:t> 9 </a:t>
            </a:r>
            <a:r>
              <a:rPr lang="en-GB" sz="3000" dirty="0" err="1"/>
              <a:t>gadu</a:t>
            </a:r>
            <a:r>
              <a:rPr lang="en-GB" sz="3000" dirty="0"/>
              <a:t> </a:t>
            </a:r>
            <a:r>
              <a:rPr lang="en-GB" sz="3000" dirty="0" err="1"/>
              <a:t>vecumam</a:t>
            </a:r>
            <a:r>
              <a:rPr lang="en-GB" sz="3000" dirty="0"/>
              <a:t> (</a:t>
            </a:r>
            <a:r>
              <a:rPr lang="en-GB" sz="3000" dirty="0" err="1"/>
              <a:t>ieskaitot</a:t>
            </a:r>
            <a:r>
              <a:rPr lang="en-GB" sz="3000" dirty="0"/>
              <a:t>);</a:t>
            </a:r>
          </a:p>
          <a:p>
            <a:pPr lvl="1" algn="just" eaLnBrk="1" hangingPunct="1">
              <a:buFontTx/>
              <a:buChar char="-"/>
              <a:defRPr/>
            </a:pPr>
            <a:r>
              <a:rPr lang="en-GB" sz="3000" dirty="0" err="1"/>
              <a:t>Reizi</a:t>
            </a:r>
            <a:r>
              <a:rPr lang="en-GB" sz="3000" dirty="0"/>
              <a:t> </a:t>
            </a:r>
            <a:r>
              <a:rPr lang="en-GB" sz="3000" dirty="0" err="1"/>
              <a:t>gadā</a:t>
            </a:r>
            <a:r>
              <a:rPr lang="en-GB" sz="3000" dirty="0"/>
              <a:t>, </a:t>
            </a:r>
            <a:r>
              <a:rPr lang="en-GB" sz="3000" dirty="0" err="1"/>
              <a:t>ja</a:t>
            </a:r>
            <a:r>
              <a:rPr lang="en-GB" sz="3000" dirty="0"/>
              <a:t> tie </a:t>
            </a:r>
            <a:r>
              <a:rPr lang="en-GB" sz="3000" dirty="0" err="1"/>
              <a:t>nodarbojas</a:t>
            </a:r>
            <a:r>
              <a:rPr lang="en-GB" sz="3000" dirty="0"/>
              <a:t> </a:t>
            </a:r>
            <a:r>
              <a:rPr lang="en-GB" sz="3000" dirty="0" err="1"/>
              <a:t>ar</a:t>
            </a:r>
            <a:r>
              <a:rPr lang="en-GB" sz="3000" dirty="0"/>
              <a:t> </a:t>
            </a:r>
            <a:r>
              <a:rPr lang="en-GB" sz="3000" dirty="0" err="1"/>
              <a:t>dambreti</a:t>
            </a:r>
            <a:r>
              <a:rPr lang="en-GB" sz="3000" dirty="0"/>
              <a:t>.</a:t>
            </a:r>
            <a:endParaRPr lang="lv-LV" sz="3000" dirty="0"/>
          </a:p>
          <a:p>
            <a:pPr lvl="1" algn="just" eaLnBrk="1" hangingPunct="1">
              <a:buFontTx/>
              <a:buChar char="-"/>
              <a:defRPr/>
            </a:pPr>
            <a:endParaRPr lang="en-GB" sz="3000" dirty="0"/>
          </a:p>
          <a:p>
            <a:pPr algn="just" eaLnBrk="1" hangingPunct="1">
              <a:buFontTx/>
              <a:buChar char="-"/>
              <a:defRPr/>
            </a:pPr>
            <a:r>
              <a:rPr lang="en-GB" sz="3000" dirty="0">
                <a:solidFill>
                  <a:srgbClr val="FF0000"/>
                </a:solidFill>
              </a:rPr>
              <a:t>Sporta </a:t>
            </a:r>
            <a:r>
              <a:rPr lang="en-GB" sz="3000" dirty="0" err="1">
                <a:solidFill>
                  <a:srgbClr val="FF0000"/>
                </a:solidFill>
              </a:rPr>
              <a:t>ārsts</a:t>
            </a:r>
            <a:r>
              <a:rPr lang="en-GB" sz="3000" dirty="0">
                <a:solidFill>
                  <a:srgbClr val="FF0000"/>
                </a:solidFill>
              </a:rPr>
              <a:t> </a:t>
            </a:r>
            <a:r>
              <a:rPr lang="en-GB" sz="3000" dirty="0" err="1"/>
              <a:t>reizi</a:t>
            </a:r>
            <a:r>
              <a:rPr lang="en-GB" sz="3000" dirty="0"/>
              <a:t> </a:t>
            </a:r>
            <a:r>
              <a:rPr lang="en-GB" sz="3000" dirty="0" err="1"/>
              <a:t>gadā</a:t>
            </a:r>
            <a:r>
              <a:rPr lang="en-GB" sz="3000" dirty="0"/>
              <a:t> </a:t>
            </a:r>
            <a:r>
              <a:rPr lang="en-GB" sz="3000" dirty="0" err="1"/>
              <a:t>veic</a:t>
            </a:r>
            <a:r>
              <a:rPr lang="en-GB" sz="3000" dirty="0"/>
              <a:t> </a:t>
            </a:r>
            <a:r>
              <a:rPr lang="en-GB" sz="3000" dirty="0" err="1"/>
              <a:t>padzi</a:t>
            </a:r>
            <a:r>
              <a:rPr lang="lv-LV" sz="3000" dirty="0"/>
              <a:t>ļ</a:t>
            </a:r>
            <a:r>
              <a:rPr lang="en-GB" sz="3000" dirty="0" err="1"/>
              <a:t>inātās</a:t>
            </a:r>
            <a:r>
              <a:rPr lang="en-GB" sz="3000" dirty="0"/>
              <a:t> </a:t>
            </a:r>
            <a:r>
              <a:rPr lang="en-GB" sz="3000" dirty="0" err="1"/>
              <a:t>profilaktiskās</a:t>
            </a:r>
            <a:r>
              <a:rPr lang="en-GB" sz="3000" dirty="0"/>
              <a:t> </a:t>
            </a:r>
            <a:r>
              <a:rPr lang="en-GB" sz="3000" dirty="0" err="1"/>
              <a:t>medicīniskās</a:t>
            </a:r>
            <a:r>
              <a:rPr lang="en-GB" sz="3000" dirty="0"/>
              <a:t> </a:t>
            </a:r>
            <a:r>
              <a:rPr lang="en-GB" sz="3000" dirty="0" err="1"/>
              <a:t>pārbaudes</a:t>
            </a:r>
            <a:endParaRPr lang="en-GB" sz="3000" dirty="0"/>
          </a:p>
          <a:p>
            <a:pPr lvl="1" algn="just" eaLnBrk="1" hangingPunct="1">
              <a:buFontTx/>
              <a:buChar char="-"/>
              <a:defRPr/>
            </a:pPr>
            <a:r>
              <a:rPr lang="en-GB" sz="3000" dirty="0" err="1"/>
              <a:t>Sportistiem</a:t>
            </a:r>
            <a:r>
              <a:rPr lang="en-GB" sz="3000" dirty="0"/>
              <a:t> un </a:t>
            </a:r>
            <a:r>
              <a:rPr lang="en-GB" sz="3000" dirty="0" err="1"/>
              <a:t>bērniem</a:t>
            </a:r>
            <a:r>
              <a:rPr lang="en-GB" sz="3000" dirty="0"/>
              <a:t> </a:t>
            </a:r>
            <a:r>
              <a:rPr lang="en-GB" sz="3000" dirty="0" err="1"/>
              <a:t>ar</a:t>
            </a:r>
            <a:r>
              <a:rPr lang="en-GB" sz="3000" dirty="0"/>
              <a:t> </a:t>
            </a:r>
            <a:r>
              <a:rPr lang="en-GB" sz="3000" dirty="0" err="1"/>
              <a:t>paaugstinātu</a:t>
            </a:r>
            <a:r>
              <a:rPr lang="en-GB" sz="3000" dirty="0"/>
              <a:t> </a:t>
            </a:r>
            <a:r>
              <a:rPr lang="en-GB" sz="3000" dirty="0" err="1"/>
              <a:t>fizisko</a:t>
            </a:r>
            <a:r>
              <a:rPr lang="en-GB" sz="3000" dirty="0"/>
              <a:t> </a:t>
            </a:r>
            <a:r>
              <a:rPr lang="en-GB" sz="3000" dirty="0" err="1"/>
              <a:t>slodzi</a:t>
            </a:r>
            <a:r>
              <a:rPr lang="en-GB" sz="3000" dirty="0"/>
              <a:t> no 10 </a:t>
            </a:r>
            <a:r>
              <a:rPr lang="en-GB" sz="3000" dirty="0" err="1"/>
              <a:t>gadu</a:t>
            </a:r>
            <a:r>
              <a:rPr lang="en-GB" sz="3000" dirty="0"/>
              <a:t> </a:t>
            </a:r>
            <a:r>
              <a:rPr lang="en-GB" sz="3000" dirty="0" err="1"/>
              <a:t>vecuma</a:t>
            </a:r>
            <a:r>
              <a:rPr lang="en-GB" sz="3000" dirty="0"/>
              <a:t>.</a:t>
            </a:r>
          </a:p>
          <a:p>
            <a:pPr marL="0" indent="0" eaLnBrk="1" hangingPunct="1">
              <a:buNone/>
              <a:defRPr/>
            </a:pPr>
            <a:endParaRPr lang="en-GB" sz="3000" dirty="0"/>
          </a:p>
        </p:txBody>
      </p:sp>
    </p:spTree>
    <p:extLst>
      <p:ext uri="{BB962C8B-B14F-4D97-AF65-F5344CB8AC3E}">
        <p14:creationId xmlns:p14="http://schemas.microsoft.com/office/powerpoint/2010/main" val="3058411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a:extLst>
              <a:ext uri="{FF2B5EF4-FFF2-40B4-BE49-F238E27FC236}">
                <a16:creationId xmlns:a16="http://schemas.microsoft.com/office/drawing/2014/main" id="{052D8F68-8266-4A05-AE6D-09D2671452F7}"/>
              </a:ext>
            </a:extLst>
          </p:cNvPr>
          <p:cNvSpPr>
            <a:spLocks noGrp="1" noChangeArrowheads="1"/>
          </p:cNvSpPr>
          <p:nvPr>
            <p:ph idx="1"/>
          </p:nvPr>
        </p:nvSpPr>
        <p:spPr>
          <a:xfrm>
            <a:off x="177800" y="241301"/>
            <a:ext cx="11341100" cy="5168899"/>
          </a:xfrm>
        </p:spPr>
        <p:txBody>
          <a:bodyPr>
            <a:normAutofit lnSpcReduction="10000"/>
          </a:bodyPr>
          <a:lstStyle/>
          <a:p>
            <a:pPr marL="0" indent="0" algn="just">
              <a:buNone/>
            </a:pP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Valsts</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Sporta</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medicīnas</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centra</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sporta</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ārsta</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slēdzienam</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ir</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divas </a:t>
            </a:r>
            <a:r>
              <a:rPr lang="en-GB" altLang="en-US" sz="2800" u="sng" dirty="0" err="1">
                <a:solidFill>
                  <a:schemeClr val="accent1">
                    <a:lumMod val="75000"/>
                  </a:schemeClr>
                </a:solidFill>
                <a:ea typeface="Times New Roman" panose="02020603050405020304" pitchFamily="18" charset="0"/>
                <a:cs typeface="Arial" panose="020B0604020202020204" pitchFamily="34" charset="0"/>
              </a:rPr>
              <a:t>daļas</a:t>
            </a:r>
            <a:r>
              <a:rPr lang="en-GB" altLang="en-US" sz="2800" u="sng" dirty="0">
                <a:solidFill>
                  <a:schemeClr val="accent1">
                    <a:lumMod val="75000"/>
                  </a:schemeClr>
                </a:solidFill>
                <a:ea typeface="Times New Roman" panose="02020603050405020304" pitchFamily="18" charset="0"/>
                <a:cs typeface="Arial" panose="020B0604020202020204" pitchFamily="34" charset="0"/>
              </a:rPr>
              <a:t>: </a:t>
            </a:r>
            <a:endParaRPr lang="lv-LV" altLang="en-US" sz="2800" u="sng" dirty="0">
              <a:solidFill>
                <a:schemeClr val="accent1">
                  <a:lumMod val="75000"/>
                </a:schemeClr>
              </a:solidFill>
              <a:ea typeface="Times New Roman" panose="02020603050405020304" pitchFamily="18" charset="0"/>
              <a:cs typeface="Arial" panose="020B0604020202020204" pitchFamily="34" charset="0"/>
            </a:endParaRPr>
          </a:p>
          <a:p>
            <a:pPr marL="0" indent="0" algn="just">
              <a:buNone/>
            </a:pPr>
            <a:endParaRPr lang="lv-LV" altLang="en-US" sz="2800" u="sng" dirty="0">
              <a:solidFill>
                <a:schemeClr val="accent1">
                  <a:lumMod val="75000"/>
                </a:schemeClr>
              </a:solidFill>
              <a:ea typeface="Times New Roman" panose="02020603050405020304" pitchFamily="18" charset="0"/>
              <a:cs typeface="Arial" panose="020B0604020202020204" pitchFamily="34" charset="0"/>
            </a:endParaRPr>
          </a:p>
          <a:p>
            <a:pPr algn="just">
              <a:buFont typeface="Wingdings" panose="05000000000000000000" pitchFamily="2" charset="2"/>
              <a:buChar char="Ø"/>
            </a:pPr>
            <a:r>
              <a:rPr lang="en-GB" altLang="en-US" sz="2800" dirty="0" err="1">
                <a:ea typeface="Times New Roman" panose="02020603050405020304" pitchFamily="18" charset="0"/>
                <a:cs typeface="Arial" panose="020B0604020202020204" pitchFamily="34" charset="0"/>
              </a:rPr>
              <a:t>Sporta</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skolai</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paredzētā</a:t>
            </a:r>
            <a:r>
              <a:rPr lang="en-GB" altLang="en-US" sz="2800" dirty="0">
                <a:ea typeface="Times New Roman" panose="02020603050405020304" pitchFamily="18" charset="0"/>
                <a:cs typeface="Arial" panose="020B0604020202020204" pitchFamily="34" charset="0"/>
              </a:rPr>
              <a:t> un </a:t>
            </a:r>
            <a:r>
              <a:rPr lang="en-GB" altLang="en-US" sz="2800" dirty="0" err="1">
                <a:ea typeface="Times New Roman" panose="02020603050405020304" pitchFamily="18" charset="0"/>
                <a:cs typeface="Arial" panose="020B0604020202020204" pitchFamily="34" charset="0"/>
              </a:rPr>
              <a:t>vecākiem</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paredzētā</a:t>
            </a:r>
            <a:r>
              <a:rPr lang="en-GB" altLang="en-US" sz="2800" dirty="0">
                <a:ea typeface="Times New Roman" panose="02020603050405020304" pitchFamily="18" charset="0"/>
                <a:cs typeface="Arial" panose="020B0604020202020204" pitchFamily="34" charset="0"/>
              </a:rPr>
              <a:t>. </a:t>
            </a:r>
            <a:endParaRPr lang="lv-LV" altLang="en-US" sz="2800" dirty="0">
              <a:ea typeface="Times New Roman" panose="02020603050405020304" pitchFamily="18" charset="0"/>
              <a:cs typeface="Arial" panose="020B0604020202020204" pitchFamily="34" charset="0"/>
            </a:endParaRPr>
          </a:p>
          <a:p>
            <a:pPr algn="just">
              <a:buFont typeface="Wingdings" panose="05000000000000000000" pitchFamily="2" charset="2"/>
              <a:buChar char="Ø"/>
            </a:pPr>
            <a:endParaRPr lang="lv-LV" altLang="en-US" sz="2800" dirty="0">
              <a:ea typeface="Times New Roman" panose="02020603050405020304" pitchFamily="18" charset="0"/>
              <a:cs typeface="Arial" panose="020B0604020202020204" pitchFamily="34" charset="0"/>
            </a:endParaRPr>
          </a:p>
          <a:p>
            <a:pPr algn="just">
              <a:buFont typeface="Wingdings" panose="05000000000000000000" pitchFamily="2" charset="2"/>
              <a:buChar char="Ø"/>
            </a:pPr>
            <a:r>
              <a:rPr lang="en-GB" altLang="en-US" sz="2800" dirty="0" err="1">
                <a:ea typeface="Times New Roman" panose="02020603050405020304" pitchFamily="18" charset="0"/>
                <a:cs typeface="Arial" panose="020B0604020202020204" pitchFamily="34" charset="0"/>
              </a:rPr>
              <a:t>Sporta</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skolai</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paredzētajā</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sporta</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ārsta</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slēdzienā</a:t>
            </a:r>
            <a:r>
              <a:rPr lang="en-GB" altLang="en-US" sz="2800" dirty="0">
                <a:ea typeface="Times New Roman" panose="02020603050405020304" pitchFamily="18" charset="0"/>
                <a:cs typeface="Arial" panose="020B0604020202020204" pitchFamily="34" charset="0"/>
              </a:rPr>
              <a:t> nav </a:t>
            </a:r>
            <a:r>
              <a:rPr lang="en-GB" altLang="en-US" sz="2800" dirty="0" err="1">
                <a:ea typeface="Times New Roman" panose="02020603050405020304" pitchFamily="18" charset="0"/>
                <a:cs typeface="Arial" panose="020B0604020202020204" pitchFamily="34" charset="0"/>
              </a:rPr>
              <a:t>minēta</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diagnoze</a:t>
            </a:r>
            <a:r>
              <a:rPr lang="en-GB" altLang="en-US" sz="2800" dirty="0">
                <a:ea typeface="Times New Roman" panose="02020603050405020304" pitchFamily="18" charset="0"/>
                <a:cs typeface="Arial" panose="020B0604020202020204" pitchFamily="34" charset="0"/>
              </a:rPr>
              <a:t> un </a:t>
            </a:r>
            <a:r>
              <a:rPr lang="en-GB" altLang="en-US" sz="2800" dirty="0" err="1">
                <a:ea typeface="Times New Roman" panose="02020603050405020304" pitchFamily="18" charset="0"/>
                <a:cs typeface="Arial" panose="020B0604020202020204" pitchFamily="34" charset="0"/>
              </a:rPr>
              <a:t>ieteikumi</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tas</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viss</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ierakstīts</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vecākiem</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paredzētajā</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slēdzienā</a:t>
            </a:r>
            <a:r>
              <a:rPr lang="en-GB" altLang="en-US" sz="2800" dirty="0">
                <a:ea typeface="Times New Roman" panose="02020603050405020304" pitchFamily="18" charset="0"/>
                <a:cs typeface="Arial" panose="020B0604020202020204" pitchFamily="34" charset="0"/>
              </a:rPr>
              <a:t>. </a:t>
            </a:r>
            <a:endParaRPr lang="lv-LV" altLang="en-US" sz="2800" dirty="0">
              <a:ea typeface="Times New Roman" panose="02020603050405020304" pitchFamily="18" charset="0"/>
              <a:cs typeface="Arial" panose="020B0604020202020204" pitchFamily="34" charset="0"/>
            </a:endParaRPr>
          </a:p>
          <a:p>
            <a:pPr marL="0" indent="0" algn="just">
              <a:buNone/>
            </a:pPr>
            <a:endParaRPr lang="lv-LV" altLang="en-US" sz="2800" dirty="0">
              <a:ea typeface="Times New Roman" panose="02020603050405020304" pitchFamily="18" charset="0"/>
              <a:cs typeface="Arial" panose="020B0604020202020204" pitchFamily="34" charset="0"/>
            </a:endParaRPr>
          </a:p>
          <a:p>
            <a:pPr algn="just">
              <a:buFont typeface="Wingdings" panose="05000000000000000000" pitchFamily="2" charset="2"/>
              <a:buChar char="Ø"/>
            </a:pPr>
            <a:r>
              <a:rPr lang="en-GB" altLang="en-US" sz="2800" dirty="0" err="1">
                <a:ea typeface="Times New Roman" panose="02020603050405020304" pitchFamily="18" charset="0"/>
                <a:cs typeface="Arial" panose="020B0604020202020204" pitchFamily="34" charset="0"/>
              </a:rPr>
              <a:t>Līdz</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ar</a:t>
            </a:r>
            <a:r>
              <a:rPr lang="en-GB" altLang="en-US" sz="2800" dirty="0">
                <a:ea typeface="Times New Roman" panose="02020603050405020304" pitchFamily="18" charset="0"/>
                <a:cs typeface="Arial" panose="020B0604020202020204" pitchFamily="34" charset="0"/>
              </a:rPr>
              <a:t> to </a:t>
            </a:r>
            <a:r>
              <a:rPr lang="en-GB" altLang="en-US" sz="2800" dirty="0" err="1">
                <a:ea typeface="Times New Roman" panose="02020603050405020304" pitchFamily="18" charset="0"/>
                <a:cs typeface="Arial" panose="020B0604020202020204" pitchFamily="34" charset="0"/>
              </a:rPr>
              <a:t>vecākiem</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jāinformē</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Sporta</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skola</a:t>
            </a:r>
            <a:r>
              <a:rPr lang="en-GB" altLang="en-US" sz="2800" dirty="0">
                <a:ea typeface="Times New Roman" panose="02020603050405020304" pitchFamily="18" charset="0"/>
                <a:cs typeface="Arial" panose="020B0604020202020204" pitchFamily="34" charset="0"/>
              </a:rPr>
              <a:t> par </a:t>
            </a:r>
            <a:r>
              <a:rPr lang="en-GB" altLang="en-US" sz="2800" dirty="0" err="1">
                <a:ea typeface="Times New Roman" panose="02020603050405020304" pitchFamily="18" charset="0"/>
                <a:cs typeface="Arial" panose="020B0604020202020204" pitchFamily="34" charset="0"/>
              </a:rPr>
              <a:t>konstatētajām</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problēmām</a:t>
            </a:r>
            <a:r>
              <a:rPr lang="en-GB" altLang="en-US" sz="2800" dirty="0">
                <a:ea typeface="Times New Roman" panose="02020603050405020304" pitchFamily="18" charset="0"/>
                <a:cs typeface="Arial" panose="020B0604020202020204" pitchFamily="34" charset="0"/>
              </a:rPr>
              <a:t> un </a:t>
            </a:r>
            <a:r>
              <a:rPr lang="en-GB" altLang="en-US" sz="2800" dirty="0" err="1">
                <a:ea typeface="Times New Roman" panose="02020603050405020304" pitchFamily="18" charset="0"/>
                <a:cs typeface="Arial" panose="020B0604020202020204" pitchFamily="34" charset="0"/>
              </a:rPr>
              <a:t>kā</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tās</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tiek</a:t>
            </a:r>
            <a:r>
              <a:rPr lang="en-GB" altLang="en-US" sz="2800" dirty="0">
                <a:ea typeface="Times New Roman" panose="02020603050405020304" pitchFamily="18" charset="0"/>
                <a:cs typeface="Arial" panose="020B0604020202020204" pitchFamily="34" charset="0"/>
              </a:rPr>
              <a:t> </a:t>
            </a:r>
            <a:r>
              <a:rPr lang="en-GB" altLang="en-US" sz="2800" dirty="0" err="1">
                <a:ea typeface="Times New Roman" panose="02020603050405020304" pitchFamily="18" charset="0"/>
                <a:cs typeface="Arial" panose="020B0604020202020204" pitchFamily="34" charset="0"/>
              </a:rPr>
              <a:t>novērstas</a:t>
            </a:r>
            <a:r>
              <a:rPr lang="en-GB" altLang="en-US" sz="2800" dirty="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2654646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0E1F8C36-9924-4045-A670-8F7ECE4E1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600" y="114300"/>
            <a:ext cx="10426700"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0032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FF39A1FB-F8E6-48DC-BA9F-81D8F645B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994" y="101600"/>
            <a:ext cx="10201806" cy="546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707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53D99BF-BD21-4DB3-BA72-5C11DEEDD759}"/>
              </a:ext>
            </a:extLst>
          </p:cNvPr>
          <p:cNvSpPr>
            <a:spLocks noGrp="1"/>
          </p:cNvSpPr>
          <p:nvPr>
            <p:ph type="title"/>
          </p:nvPr>
        </p:nvSpPr>
        <p:spPr>
          <a:xfrm>
            <a:off x="685801" y="177801"/>
            <a:ext cx="10396882" cy="1305614"/>
          </a:xfrm>
        </p:spPr>
        <p:txBody>
          <a:bodyPr>
            <a:noAutofit/>
          </a:bodyPr>
          <a:lstStyle/>
          <a:p>
            <a:r>
              <a:rPr lang="lv-LV" sz="2800" b="1" dirty="0"/>
              <a:t/>
            </a:r>
            <a:br>
              <a:rPr lang="lv-LV" sz="2800" b="1" dirty="0"/>
            </a:br>
            <a:r>
              <a:rPr lang="lv-LV" sz="2800" dirty="0"/>
              <a:t>“Ķermenim ir svarīgi darboties pēc bioloģiskā pulksteņa – ēst vienā un tajā pašā laikā, iet gulēt un celties vienā un tajā pašā laikā, trenēties vienādos laikos”. </a:t>
            </a:r>
            <a:br>
              <a:rPr lang="lv-LV" sz="2800" dirty="0"/>
            </a:br>
            <a:endParaRPr lang="lv-LV" sz="2800" dirty="0"/>
          </a:p>
        </p:txBody>
      </p:sp>
      <p:sp>
        <p:nvSpPr>
          <p:cNvPr id="3" name="Satura vietturis 2">
            <a:extLst>
              <a:ext uri="{FF2B5EF4-FFF2-40B4-BE49-F238E27FC236}">
                <a16:creationId xmlns:a16="http://schemas.microsoft.com/office/drawing/2014/main" id="{B4442ED5-E8F7-4F75-B5E8-E25C985FED50}"/>
              </a:ext>
            </a:extLst>
          </p:cNvPr>
          <p:cNvSpPr>
            <a:spLocks noGrp="1"/>
          </p:cNvSpPr>
          <p:nvPr>
            <p:ph sz="quarter" idx="13"/>
          </p:nvPr>
        </p:nvSpPr>
        <p:spPr>
          <a:xfrm>
            <a:off x="685801" y="2168237"/>
            <a:ext cx="10394707" cy="3936999"/>
          </a:xfrm>
        </p:spPr>
        <p:txBody>
          <a:bodyPr>
            <a:normAutofit fontScale="92500"/>
          </a:bodyPr>
          <a:lstStyle/>
          <a:p>
            <a:pPr>
              <a:buFont typeface="Wingdings" panose="05000000000000000000" pitchFamily="2" charset="2"/>
              <a:buChar char="q"/>
            </a:pPr>
            <a:r>
              <a:rPr lang="lv-LV" sz="3200" dirty="0"/>
              <a:t>Pasaules  Veselības organizācijas informācija liecina, ka cilvēku veselību ekonomiski attīstītās valstīs nosaka: </a:t>
            </a:r>
          </a:p>
          <a:p>
            <a:pPr>
              <a:buFont typeface="Wingdings" panose="05000000000000000000" pitchFamily="2" charset="2"/>
              <a:buChar char="ü"/>
            </a:pPr>
            <a:r>
              <a:rPr lang="lv-LV" sz="3200" dirty="0"/>
              <a:t>veselīgs dzīvesveids </a:t>
            </a:r>
            <a:r>
              <a:rPr lang="lv-LV" sz="3200" dirty="0" smtClean="0"/>
              <a:t>   </a:t>
            </a:r>
            <a:r>
              <a:rPr lang="lv-LV" sz="3200" dirty="0"/>
              <a:t>50 </a:t>
            </a:r>
            <a:r>
              <a:rPr lang="lv-LV" sz="3200" dirty="0" smtClean="0"/>
              <a:t>%</a:t>
            </a:r>
            <a:endParaRPr lang="lv-LV" sz="3200" dirty="0"/>
          </a:p>
          <a:p>
            <a:pPr>
              <a:buFont typeface="Wingdings" panose="05000000000000000000" pitchFamily="2" charset="2"/>
              <a:buChar char="ü"/>
            </a:pPr>
            <a:r>
              <a:rPr lang="lv-LV" sz="3200" dirty="0"/>
              <a:t> apkārtējā vide </a:t>
            </a:r>
            <a:r>
              <a:rPr lang="lv-LV" sz="3200" dirty="0" smtClean="0"/>
              <a:t>                </a:t>
            </a:r>
            <a:r>
              <a:rPr lang="lv-LV" sz="3200" dirty="0"/>
              <a:t>20 %</a:t>
            </a:r>
          </a:p>
          <a:p>
            <a:pPr>
              <a:buFont typeface="Wingdings" panose="05000000000000000000" pitchFamily="2" charset="2"/>
              <a:buChar char="ü"/>
            </a:pPr>
            <a:r>
              <a:rPr lang="lv-LV" sz="3200" dirty="0" smtClean="0"/>
              <a:t>Iedzimtība                            </a:t>
            </a:r>
            <a:r>
              <a:rPr lang="lv-LV" sz="3200" dirty="0"/>
              <a:t>20 </a:t>
            </a:r>
            <a:r>
              <a:rPr lang="lv-LV" sz="3200" dirty="0" smtClean="0"/>
              <a:t>%</a:t>
            </a:r>
            <a:endParaRPr lang="lv-LV" sz="3200" dirty="0"/>
          </a:p>
          <a:p>
            <a:pPr>
              <a:buFont typeface="Wingdings" panose="05000000000000000000" pitchFamily="2" charset="2"/>
              <a:buChar char="ü"/>
            </a:pPr>
            <a:r>
              <a:rPr lang="lv-LV" sz="3200" dirty="0"/>
              <a:t>veselības </a:t>
            </a:r>
            <a:r>
              <a:rPr lang="lv-LV" sz="3200" dirty="0" smtClean="0"/>
              <a:t>aprūpe           </a:t>
            </a:r>
            <a:r>
              <a:rPr lang="lv-LV" sz="3200" dirty="0"/>
              <a:t>10 </a:t>
            </a:r>
            <a:r>
              <a:rPr lang="lv-LV" sz="3200" dirty="0" smtClean="0"/>
              <a:t>%</a:t>
            </a:r>
            <a:endParaRPr lang="lv-LV" sz="3200" dirty="0"/>
          </a:p>
          <a:p>
            <a:pPr marL="0" indent="0">
              <a:buNone/>
            </a:pPr>
            <a:endParaRPr lang="lv-LV" sz="1800" dirty="0">
              <a:solidFill>
                <a:schemeClr val="accent1">
                  <a:lumMod val="75000"/>
                </a:schemeClr>
              </a:solidFill>
            </a:endParaRPr>
          </a:p>
          <a:p>
            <a:pPr marL="0" indent="0">
              <a:buNone/>
            </a:pPr>
            <a:endParaRPr lang="lv-LV" dirty="0"/>
          </a:p>
        </p:txBody>
      </p:sp>
    </p:spTree>
    <p:extLst>
      <p:ext uri="{BB962C8B-B14F-4D97-AF65-F5344CB8AC3E}">
        <p14:creationId xmlns:p14="http://schemas.microsoft.com/office/powerpoint/2010/main" val="1931045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0E415EE-56DB-4B7B-8F88-61ED9E3471CA}"/>
              </a:ext>
            </a:extLst>
          </p:cNvPr>
          <p:cNvSpPr>
            <a:spLocks noGrp="1"/>
          </p:cNvSpPr>
          <p:nvPr>
            <p:ph type="title"/>
          </p:nvPr>
        </p:nvSpPr>
        <p:spPr>
          <a:xfrm>
            <a:off x="685801" y="177801"/>
            <a:ext cx="10396882" cy="977900"/>
          </a:xfrm>
        </p:spPr>
        <p:txBody>
          <a:bodyPr>
            <a:noAutofit/>
          </a:bodyPr>
          <a:lstStyle/>
          <a:p>
            <a:r>
              <a:rPr lang="lv-LV" sz="3600" dirty="0">
                <a:solidFill>
                  <a:schemeClr val="accent1">
                    <a:lumMod val="75000"/>
                  </a:schemeClr>
                </a:solidFill>
              </a:rPr>
              <a:t>Veselība ir izvēle, kas veidojas no daudzām mazām izvēlēm, ko cilvēks izdara katru dienu  mūža garumā</a:t>
            </a:r>
            <a:endParaRPr lang="lv-LV" sz="3600" dirty="0"/>
          </a:p>
        </p:txBody>
      </p:sp>
      <p:sp>
        <p:nvSpPr>
          <p:cNvPr id="3" name="Satura vietturis 2">
            <a:extLst>
              <a:ext uri="{FF2B5EF4-FFF2-40B4-BE49-F238E27FC236}">
                <a16:creationId xmlns:a16="http://schemas.microsoft.com/office/drawing/2014/main" id="{532A6620-E7DD-470D-8C75-3957F4E5A2A7}"/>
              </a:ext>
            </a:extLst>
          </p:cNvPr>
          <p:cNvSpPr>
            <a:spLocks noGrp="1"/>
          </p:cNvSpPr>
          <p:nvPr>
            <p:ph sz="quarter" idx="13"/>
          </p:nvPr>
        </p:nvSpPr>
        <p:spPr>
          <a:xfrm>
            <a:off x="401782" y="1155701"/>
            <a:ext cx="11134467" cy="4371109"/>
          </a:xfrm>
        </p:spPr>
        <p:txBody>
          <a:bodyPr>
            <a:normAutofit/>
          </a:bodyPr>
          <a:lstStyle/>
          <a:p>
            <a:pPr>
              <a:buFont typeface="Wingdings" panose="05000000000000000000" pitchFamily="2" charset="2"/>
              <a:buChar char="q"/>
            </a:pPr>
            <a:r>
              <a:rPr lang="lv-LV" u="sng" dirty="0"/>
              <a:t>Racionālā dienas kārtība nodrošina</a:t>
            </a:r>
            <a:r>
              <a:rPr lang="lv-LV" dirty="0"/>
              <a:t>: </a:t>
            </a:r>
          </a:p>
          <a:p>
            <a:pPr>
              <a:buFont typeface="Wingdings" panose="05000000000000000000" pitchFamily="2" charset="2"/>
              <a:buChar char="Ø"/>
            </a:pPr>
            <a:r>
              <a:rPr lang="lv-LV" dirty="0"/>
              <a:t>    jauna sportista pilnīgu organisma spēju atjaunošanos, </a:t>
            </a:r>
          </a:p>
          <a:p>
            <a:pPr>
              <a:buFont typeface="Wingdings" panose="05000000000000000000" pitchFamily="2" charset="2"/>
              <a:buChar char="Ø"/>
            </a:pPr>
            <a:r>
              <a:rPr lang="lv-LV" dirty="0"/>
              <a:t>   sekmē veselības nostiprināšanos, </a:t>
            </a:r>
          </a:p>
          <a:p>
            <a:pPr>
              <a:buFont typeface="Wingdings" panose="05000000000000000000" pitchFamily="2" charset="2"/>
              <a:buChar char="Ø"/>
            </a:pPr>
            <a:r>
              <a:rPr lang="lv-LV" dirty="0"/>
              <a:t>   paaugstina organisma darbaspējas, </a:t>
            </a:r>
          </a:p>
          <a:p>
            <a:pPr>
              <a:buFont typeface="Wingdings" panose="05000000000000000000" pitchFamily="2" charset="2"/>
              <a:buChar char="Ø"/>
            </a:pPr>
            <a:r>
              <a:rPr lang="lv-LV" dirty="0"/>
              <a:t>    fizisko spēju attīstību, augstu sportisku rezultātu sasniegšanu un labus sasniegumus mācībās.</a:t>
            </a:r>
          </a:p>
          <a:p>
            <a:pPr marL="0" indent="0">
              <a:buNone/>
            </a:pPr>
            <a:r>
              <a:rPr lang="lv-LV" u="sng" dirty="0">
                <a:solidFill>
                  <a:schemeClr val="accent1">
                    <a:lumMod val="75000"/>
                  </a:schemeClr>
                </a:solidFill>
              </a:rPr>
              <a:t>Dienas kārtība jāplāno tā, lai nodrošinātu pietiekoši daudz laika visām tās aktivitātēm:</a:t>
            </a:r>
          </a:p>
          <a:p>
            <a:pPr marL="0" indent="0">
              <a:buNone/>
            </a:pPr>
            <a:r>
              <a:rPr lang="lv-LV" dirty="0"/>
              <a:t>              mācības skolā                        </a:t>
            </a:r>
            <a:r>
              <a:rPr lang="lv-LV" dirty="0" err="1"/>
              <a:t>treniņnodarbības</a:t>
            </a:r>
            <a:r>
              <a:rPr lang="lv-LV" dirty="0"/>
              <a:t>                   Brīvais laiks, atpūta      </a:t>
            </a:r>
          </a:p>
          <a:p>
            <a:pPr marL="0" indent="0">
              <a:buNone/>
            </a:pPr>
            <a:r>
              <a:rPr lang="lv-LV" dirty="0"/>
              <a:t>          Regulāras ēdienreizes                        ilgstošs un </a:t>
            </a:r>
            <a:r>
              <a:rPr lang="lv-LV" dirty="0" err="1"/>
              <a:t>pilnvērtīgsgs</a:t>
            </a:r>
            <a:r>
              <a:rPr lang="lv-LV" dirty="0"/>
              <a:t> miegs ( vēlams  8 -9 stundas)</a:t>
            </a:r>
          </a:p>
        </p:txBody>
      </p:sp>
      <p:pic>
        <p:nvPicPr>
          <p:cNvPr id="5" name="Grafika 4" descr="Saspraude">
            <a:extLst>
              <a:ext uri="{FF2B5EF4-FFF2-40B4-BE49-F238E27FC236}">
                <a16:creationId xmlns:a16="http://schemas.microsoft.com/office/drawing/2014/main" id="{6A88EE62-06B0-4172-A14F-B6123C7E3A6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59141" y="4632722"/>
            <a:ext cx="315324" cy="315324"/>
          </a:xfrm>
          <a:prstGeom prst="rect">
            <a:avLst/>
          </a:prstGeom>
        </p:spPr>
      </p:pic>
      <p:pic>
        <p:nvPicPr>
          <p:cNvPr id="6" name="Grafika 5" descr="Saspraude">
            <a:extLst>
              <a:ext uri="{FF2B5EF4-FFF2-40B4-BE49-F238E27FC236}">
                <a16:creationId xmlns:a16="http://schemas.microsoft.com/office/drawing/2014/main" id="{F66CA0C7-6767-4A89-A05D-573F0FC67106}"/>
              </a:ext>
            </a:extLst>
          </p:cNvPr>
          <p:cNvPicPr>
            <a:picLocks noChangeAspect="1"/>
          </p:cNvPicPr>
          <p:nvPr/>
        </p:nvPicPr>
        <p:blipFill>
          <a:blip r:embed="rId2">
            <a:extLst>
              <a:ext uri="{96DAC541-7B7A-43D3-8B79-37D633B846F1}">
                <asvg:svgBlip xmlns:asvg="http://schemas.microsoft.com/office/drawing/2016/SVG/main" xmlns="" r:embed="rId4"/>
              </a:ext>
            </a:extLst>
          </a:blip>
          <a:stretch>
            <a:fillRect/>
          </a:stretch>
        </p:blipFill>
        <p:spPr>
          <a:xfrm>
            <a:off x="3479587" y="4632722"/>
            <a:ext cx="315324" cy="315324"/>
          </a:xfrm>
          <a:prstGeom prst="rect">
            <a:avLst/>
          </a:prstGeom>
        </p:spPr>
      </p:pic>
      <p:pic>
        <p:nvPicPr>
          <p:cNvPr id="7" name="Grafika 6" descr="Saspraude">
            <a:extLst>
              <a:ext uri="{FF2B5EF4-FFF2-40B4-BE49-F238E27FC236}">
                <a16:creationId xmlns:a16="http://schemas.microsoft.com/office/drawing/2014/main" id="{97F3B7E4-6C96-4DB2-A988-CA73C0B0C87D}"/>
              </a:ext>
            </a:extLst>
          </p:cNvPr>
          <p:cNvPicPr>
            <a:picLocks noChangeAspect="1"/>
          </p:cNvPicPr>
          <p:nvPr/>
        </p:nvPicPr>
        <p:blipFill>
          <a:blip r:embed="rId2">
            <a:extLst>
              <a:ext uri="{96DAC541-7B7A-43D3-8B79-37D633B846F1}">
                <asvg:svgBlip xmlns:asvg="http://schemas.microsoft.com/office/drawing/2016/SVG/main" xmlns="" r:embed="rId4"/>
              </a:ext>
            </a:extLst>
          </a:blip>
          <a:stretch>
            <a:fillRect/>
          </a:stretch>
        </p:blipFill>
        <p:spPr>
          <a:xfrm>
            <a:off x="6331167" y="4632722"/>
            <a:ext cx="315324" cy="315324"/>
          </a:xfrm>
          <a:prstGeom prst="rect">
            <a:avLst/>
          </a:prstGeom>
        </p:spPr>
      </p:pic>
      <p:pic>
        <p:nvPicPr>
          <p:cNvPr id="8" name="Grafika 7" descr="Saspraude">
            <a:extLst>
              <a:ext uri="{FF2B5EF4-FFF2-40B4-BE49-F238E27FC236}">
                <a16:creationId xmlns:a16="http://schemas.microsoft.com/office/drawing/2014/main" id="{0189AF0E-2031-407F-8DAE-68FCF2A2C82E}"/>
              </a:ext>
            </a:extLst>
          </p:cNvPr>
          <p:cNvPicPr>
            <a:picLocks noChangeAspect="1"/>
          </p:cNvPicPr>
          <p:nvPr/>
        </p:nvPicPr>
        <p:blipFill>
          <a:blip r:embed="rId2">
            <a:extLst>
              <a:ext uri="{96DAC541-7B7A-43D3-8B79-37D633B846F1}">
                <asvg:svgBlip xmlns:asvg="http://schemas.microsoft.com/office/drawing/2016/SVG/main" xmlns="" r:embed="rId4"/>
              </a:ext>
            </a:extLst>
          </a:blip>
          <a:stretch>
            <a:fillRect/>
          </a:stretch>
        </p:blipFill>
        <p:spPr>
          <a:xfrm>
            <a:off x="601479" y="5034467"/>
            <a:ext cx="315324" cy="315324"/>
          </a:xfrm>
          <a:prstGeom prst="rect">
            <a:avLst/>
          </a:prstGeom>
        </p:spPr>
      </p:pic>
      <p:pic>
        <p:nvPicPr>
          <p:cNvPr id="9" name="Grafika 8" descr="Saspraude">
            <a:extLst>
              <a:ext uri="{FF2B5EF4-FFF2-40B4-BE49-F238E27FC236}">
                <a16:creationId xmlns:a16="http://schemas.microsoft.com/office/drawing/2014/main" id="{8DA3F50B-739C-4838-A2EF-A3BBC9E26451}"/>
              </a:ext>
            </a:extLst>
          </p:cNvPr>
          <p:cNvPicPr>
            <a:picLocks noChangeAspect="1"/>
          </p:cNvPicPr>
          <p:nvPr/>
        </p:nvPicPr>
        <p:blipFill>
          <a:blip r:embed="rId2">
            <a:extLst>
              <a:ext uri="{96DAC541-7B7A-43D3-8B79-37D633B846F1}">
                <asvg:svgBlip xmlns:asvg="http://schemas.microsoft.com/office/drawing/2016/SVG/main" xmlns="" r:embed="rId4"/>
              </a:ext>
            </a:extLst>
          </a:blip>
          <a:stretch>
            <a:fillRect/>
          </a:stretch>
        </p:blipFill>
        <p:spPr>
          <a:xfrm>
            <a:off x="4106731" y="5034467"/>
            <a:ext cx="315324" cy="315324"/>
          </a:xfrm>
          <a:prstGeom prst="rect">
            <a:avLst/>
          </a:prstGeom>
        </p:spPr>
      </p:pic>
    </p:spTree>
    <p:extLst>
      <p:ext uri="{BB962C8B-B14F-4D97-AF65-F5344CB8AC3E}">
        <p14:creationId xmlns:p14="http://schemas.microsoft.com/office/powerpoint/2010/main" val="500603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068700B-115F-4AC1-92BD-FC4B67AE404A}"/>
              </a:ext>
            </a:extLst>
          </p:cNvPr>
          <p:cNvSpPr>
            <a:spLocks noGrp="1"/>
          </p:cNvSpPr>
          <p:nvPr>
            <p:ph type="title"/>
          </p:nvPr>
        </p:nvSpPr>
        <p:spPr>
          <a:xfrm>
            <a:off x="423718" y="266345"/>
            <a:ext cx="10756900" cy="797615"/>
          </a:xfrm>
          <a:solidFill>
            <a:schemeClr val="bg1">
              <a:lumMod val="85000"/>
            </a:schemeClr>
          </a:solidFill>
          <a:ln>
            <a:solidFill>
              <a:schemeClr val="tx1"/>
            </a:solidFill>
          </a:ln>
        </p:spPr>
        <p:txBody>
          <a:bodyPr>
            <a:normAutofit/>
          </a:bodyPr>
          <a:lstStyle/>
          <a:p>
            <a:r>
              <a:rPr lang="lv-LV" sz="3600" dirty="0"/>
              <a:t>Ēdienreizes  ir ļoti nozīmīga dienas režīma sastāvdaļa</a:t>
            </a:r>
          </a:p>
        </p:txBody>
      </p:sp>
      <p:sp>
        <p:nvSpPr>
          <p:cNvPr id="3" name="Satura vietturis 2">
            <a:extLst>
              <a:ext uri="{FF2B5EF4-FFF2-40B4-BE49-F238E27FC236}">
                <a16:creationId xmlns:a16="http://schemas.microsoft.com/office/drawing/2014/main" id="{672E1581-588C-4C7B-A224-F4CD7A5CE93C}"/>
              </a:ext>
            </a:extLst>
          </p:cNvPr>
          <p:cNvSpPr>
            <a:spLocks noGrp="1"/>
          </p:cNvSpPr>
          <p:nvPr>
            <p:ph sz="quarter" idx="13"/>
          </p:nvPr>
        </p:nvSpPr>
        <p:spPr>
          <a:xfrm>
            <a:off x="423719" y="1063960"/>
            <a:ext cx="5570252" cy="4310625"/>
          </a:xfrm>
        </p:spPr>
        <p:txBody>
          <a:bodyPr>
            <a:normAutofit fontScale="92500"/>
          </a:bodyPr>
          <a:lstStyle/>
          <a:p>
            <a:pPr lvl="0"/>
            <a:r>
              <a:rPr lang="lv-LV" sz="2200" dirty="0">
                <a:solidFill>
                  <a:srgbClr val="FF0000"/>
                </a:solidFill>
              </a:rPr>
              <a:t>Brokastis ir obligāta ēdienreize !!!</a:t>
            </a:r>
          </a:p>
          <a:p>
            <a:pPr lvl="0"/>
            <a:r>
              <a:rPr lang="lv-LV" sz="2200" dirty="0"/>
              <a:t>Produkti, kas jāiekļauj jauno sportistu ēdienkartē: dažādas putras, piens, biezpiens, skābpiena produkti, zupas, zivs, rieksti, gaļas produkti, žāvēti augļi, svaigi augļi un dārzeņi, dabīgās sulas, </a:t>
            </a:r>
            <a:r>
              <a:rPr lang="lv-LV" sz="2200" dirty="0" smtClean="0"/>
              <a:t>minerālūdens</a:t>
            </a:r>
            <a:endParaRPr lang="lv-LV" sz="2200" dirty="0"/>
          </a:p>
          <a:p>
            <a:pPr lvl="0"/>
            <a:r>
              <a:rPr lang="lv-LV" sz="2200" dirty="0"/>
              <a:t>Ēdienreizei  jābūt vismaz trīs stundas pirms </a:t>
            </a:r>
            <a:r>
              <a:rPr lang="lv-LV" sz="2200" dirty="0" smtClean="0"/>
              <a:t>treniņa</a:t>
            </a:r>
            <a:endParaRPr lang="lv-LV" sz="2200" dirty="0"/>
          </a:p>
          <a:p>
            <a:pPr lvl="0"/>
            <a:r>
              <a:rPr lang="lv-LV" sz="2200" dirty="0"/>
              <a:t>Īsi pirms treniņa var uzkost „</a:t>
            </a:r>
            <a:r>
              <a:rPr lang="lv-LV" sz="2200" dirty="0" err="1"/>
              <a:t>musli</a:t>
            </a:r>
            <a:r>
              <a:rPr lang="lv-LV" sz="2200" dirty="0"/>
              <a:t>” batoniņu, nedaudz šokolādes vai ko citu </a:t>
            </a:r>
            <a:r>
              <a:rPr lang="lv-LV" sz="2200" dirty="0" smtClean="0"/>
              <a:t>saldu</a:t>
            </a:r>
            <a:endParaRPr lang="lv-LV" sz="2200" dirty="0"/>
          </a:p>
          <a:p>
            <a:endParaRPr lang="lv-LV" dirty="0"/>
          </a:p>
        </p:txBody>
      </p:sp>
      <p:sp>
        <p:nvSpPr>
          <p:cNvPr id="4" name="Satura vietturis 3">
            <a:extLst>
              <a:ext uri="{FF2B5EF4-FFF2-40B4-BE49-F238E27FC236}">
                <a16:creationId xmlns:a16="http://schemas.microsoft.com/office/drawing/2014/main" id="{172187EF-10D5-42B4-828C-CF4E4DF81214}"/>
              </a:ext>
            </a:extLst>
          </p:cNvPr>
          <p:cNvSpPr>
            <a:spLocks noGrp="1"/>
          </p:cNvSpPr>
          <p:nvPr>
            <p:ph sz="quarter" idx="14"/>
          </p:nvPr>
        </p:nvSpPr>
        <p:spPr>
          <a:xfrm>
            <a:off x="5993970" y="1444446"/>
            <a:ext cx="5186647" cy="3930139"/>
          </a:xfrm>
        </p:spPr>
        <p:txBody>
          <a:bodyPr/>
          <a:lstStyle/>
          <a:p>
            <a:pPr>
              <a:buFont typeface="Wingdings" panose="05000000000000000000" pitchFamily="2" charset="2"/>
              <a:buChar char="q"/>
            </a:pPr>
            <a:r>
              <a:rPr lang="lv-LV" dirty="0"/>
              <a:t>   No ēdienkartes jāizslēdz produkti, kas satur daudz ķīmisko piedevu: </a:t>
            </a:r>
          </a:p>
          <a:p>
            <a:pPr marL="0" indent="0">
              <a:buNone/>
            </a:pPr>
            <a:endParaRPr lang="lv-LV" dirty="0"/>
          </a:p>
          <a:p>
            <a:pPr marL="0" indent="0">
              <a:buNone/>
            </a:pPr>
            <a:r>
              <a:rPr lang="lv-LV" dirty="0"/>
              <a:t>                          čipsi, gāzēti saldi dzērieni,   </a:t>
            </a:r>
          </a:p>
          <a:p>
            <a:pPr marL="0" indent="0">
              <a:buNone/>
            </a:pPr>
            <a:r>
              <a:rPr lang="lv-LV" dirty="0"/>
              <a:t>		neveselīgi </a:t>
            </a:r>
            <a:r>
              <a:rPr lang="lv-LV" dirty="0" smtClean="0"/>
              <a:t>našķi</a:t>
            </a:r>
            <a:endParaRPr lang="lv-LV" dirty="0"/>
          </a:p>
        </p:txBody>
      </p:sp>
      <p:pic>
        <p:nvPicPr>
          <p:cNvPr id="6" name="Attēls 5">
            <a:extLst>
              <a:ext uri="{FF2B5EF4-FFF2-40B4-BE49-F238E27FC236}">
                <a16:creationId xmlns:a16="http://schemas.microsoft.com/office/drawing/2014/main" id="{A74F23EE-E065-4796-84E8-1DAE3DC51BBE}"/>
              </a:ext>
            </a:extLst>
          </p:cNvPr>
          <p:cNvPicPr>
            <a:picLocks noChangeAspect="1"/>
          </p:cNvPicPr>
          <p:nvPr/>
        </p:nvPicPr>
        <p:blipFill>
          <a:blip r:embed="rId2"/>
          <a:stretch>
            <a:fillRect/>
          </a:stretch>
        </p:blipFill>
        <p:spPr>
          <a:xfrm>
            <a:off x="6268459" y="2961495"/>
            <a:ext cx="876301" cy="876301"/>
          </a:xfrm>
          <a:prstGeom prst="rect">
            <a:avLst/>
          </a:prstGeom>
        </p:spPr>
      </p:pic>
    </p:spTree>
    <p:extLst>
      <p:ext uri="{BB962C8B-B14F-4D97-AF65-F5344CB8AC3E}">
        <p14:creationId xmlns:p14="http://schemas.microsoft.com/office/powerpoint/2010/main" val="1113556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C54AF9-32A4-4F16-A0D3-0A9272AF659B}"/>
              </a:ext>
            </a:extLst>
          </p:cNvPr>
          <p:cNvSpPr txBox="1"/>
          <p:nvPr/>
        </p:nvSpPr>
        <p:spPr>
          <a:xfrm>
            <a:off x="1190897" y="500592"/>
            <a:ext cx="9810206" cy="769441"/>
          </a:xfrm>
          <a:prstGeom prst="rect">
            <a:avLst/>
          </a:prstGeom>
          <a:noFill/>
        </p:spPr>
        <p:txBody>
          <a:bodyPr wrap="square" rtlCol="0">
            <a:spAutoFit/>
          </a:bodyPr>
          <a:lstStyle/>
          <a:p>
            <a:r>
              <a:rPr lang="lv-LV" sz="4400" dirty="0">
                <a:solidFill>
                  <a:schemeClr val="accent1">
                    <a:lumMod val="75000"/>
                  </a:schemeClr>
                </a:solidFill>
              </a:rPr>
              <a:t>Sasniegumi 2023./24. mācību gadā</a:t>
            </a:r>
          </a:p>
        </p:txBody>
      </p:sp>
      <p:sp>
        <p:nvSpPr>
          <p:cNvPr id="5" name="TextBox 4">
            <a:extLst>
              <a:ext uri="{FF2B5EF4-FFF2-40B4-BE49-F238E27FC236}">
                <a16:creationId xmlns:a16="http://schemas.microsoft.com/office/drawing/2014/main" id="{F092F94A-AD39-4E33-A227-381D11007AA2}"/>
              </a:ext>
            </a:extLst>
          </p:cNvPr>
          <p:cNvSpPr txBox="1"/>
          <p:nvPr/>
        </p:nvSpPr>
        <p:spPr>
          <a:xfrm flipH="1">
            <a:off x="290944" y="1270033"/>
            <a:ext cx="11291455" cy="461665"/>
          </a:xfrm>
          <a:prstGeom prst="rect">
            <a:avLst/>
          </a:prstGeom>
          <a:noFill/>
        </p:spPr>
        <p:txBody>
          <a:bodyPr wrap="square" rtlCol="0">
            <a:spAutoFit/>
          </a:bodyPr>
          <a:lstStyle/>
          <a:p>
            <a:r>
              <a:rPr lang="lv-LV" sz="2400" dirty="0"/>
              <a:t>Galveno sacensību sezona ir noslēgusies basketbolā, volejbolā un  futbolā (telpu futbols</a:t>
            </a:r>
            <a:r>
              <a:rPr lang="lv-LV" sz="2400" dirty="0" smtClean="0"/>
              <a:t>)</a:t>
            </a:r>
            <a:endParaRPr lang="lv-LV" sz="2400" dirty="0"/>
          </a:p>
        </p:txBody>
      </p:sp>
      <p:sp>
        <p:nvSpPr>
          <p:cNvPr id="6" name="TextBox 5">
            <a:extLst>
              <a:ext uri="{FF2B5EF4-FFF2-40B4-BE49-F238E27FC236}">
                <a16:creationId xmlns:a16="http://schemas.microsoft.com/office/drawing/2014/main" id="{3A679C5F-7D98-49B8-9F0A-0AC7EEA1287E}"/>
              </a:ext>
            </a:extLst>
          </p:cNvPr>
          <p:cNvSpPr txBox="1"/>
          <p:nvPr/>
        </p:nvSpPr>
        <p:spPr>
          <a:xfrm>
            <a:off x="290944" y="2402800"/>
            <a:ext cx="11291455" cy="461665"/>
          </a:xfrm>
          <a:prstGeom prst="rect">
            <a:avLst/>
          </a:prstGeom>
          <a:noFill/>
        </p:spPr>
        <p:txBody>
          <a:bodyPr wrap="square" rtlCol="0">
            <a:spAutoFit/>
          </a:bodyPr>
          <a:lstStyle/>
          <a:p>
            <a:r>
              <a:rPr lang="lv-LV" sz="2400" dirty="0"/>
              <a:t>Vieglatlētikā, smaiļošanā un kanoe airēšanā svarīgāko sacensību sezona ir </a:t>
            </a:r>
            <a:r>
              <a:rPr lang="lv-LV" sz="2400" dirty="0" smtClean="0"/>
              <a:t>uzsākta</a:t>
            </a:r>
            <a:endParaRPr lang="lv-LV" sz="2400" dirty="0"/>
          </a:p>
        </p:txBody>
      </p:sp>
      <p:sp>
        <p:nvSpPr>
          <p:cNvPr id="7" name="TextBox 6">
            <a:extLst>
              <a:ext uri="{FF2B5EF4-FFF2-40B4-BE49-F238E27FC236}">
                <a16:creationId xmlns:a16="http://schemas.microsoft.com/office/drawing/2014/main" id="{C6D04325-9F5E-4E9D-BA13-1D1E009EA679}"/>
              </a:ext>
            </a:extLst>
          </p:cNvPr>
          <p:cNvSpPr txBox="1"/>
          <p:nvPr/>
        </p:nvSpPr>
        <p:spPr>
          <a:xfrm>
            <a:off x="290944" y="3535567"/>
            <a:ext cx="10889674" cy="830997"/>
          </a:xfrm>
          <a:prstGeom prst="rect">
            <a:avLst/>
          </a:prstGeom>
          <a:noFill/>
        </p:spPr>
        <p:txBody>
          <a:bodyPr wrap="square" rtlCol="0">
            <a:spAutoFit/>
          </a:bodyPr>
          <a:lstStyle/>
          <a:p>
            <a:r>
              <a:rPr lang="lv-LV" dirty="0"/>
              <a:t>       </a:t>
            </a:r>
            <a:r>
              <a:rPr lang="lv-LV" sz="2400" dirty="0"/>
              <a:t>Futbolā vasaras periodā piedalās Latvijas čempionāta Attīstības Ziemeļu un  Rietuma  grupas    sacensībās  U-13 un U-16 vecuma grupās </a:t>
            </a:r>
          </a:p>
        </p:txBody>
      </p:sp>
    </p:spTree>
    <p:extLst>
      <p:ext uri="{BB962C8B-B14F-4D97-AF65-F5344CB8AC3E}">
        <p14:creationId xmlns:p14="http://schemas.microsoft.com/office/powerpoint/2010/main" val="3520917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E7A8ACC-3BB2-47A8-B7FD-6D79FAF6C524}"/>
              </a:ext>
            </a:extLst>
          </p:cNvPr>
          <p:cNvSpPr>
            <a:spLocks noGrp="1"/>
          </p:cNvSpPr>
          <p:nvPr>
            <p:ph type="title"/>
          </p:nvPr>
        </p:nvSpPr>
        <p:spPr>
          <a:xfrm>
            <a:off x="685802" y="177801"/>
            <a:ext cx="10394706" cy="726660"/>
          </a:xfrm>
          <a:solidFill>
            <a:schemeClr val="bg1">
              <a:lumMod val="85000"/>
            </a:schemeClr>
          </a:solidFill>
          <a:ln>
            <a:solidFill>
              <a:schemeClr val="tx1"/>
            </a:solidFill>
          </a:ln>
        </p:spPr>
        <p:txBody>
          <a:bodyPr>
            <a:normAutofit fontScale="90000"/>
          </a:bodyPr>
          <a:lstStyle/>
          <a:p>
            <a:r>
              <a:rPr lang="lv-LV" sz="4400" dirty="0">
                <a:solidFill>
                  <a:schemeClr val="tx1">
                    <a:lumMod val="95000"/>
                    <a:lumOff val="5000"/>
                  </a:schemeClr>
                </a:solidFill>
              </a:rPr>
              <a:t>Rezultāti  un izcīnītās vietas sporta spēlēs</a:t>
            </a:r>
          </a:p>
        </p:txBody>
      </p:sp>
      <p:sp>
        <p:nvSpPr>
          <p:cNvPr id="4" name="Teksta vietturis 3">
            <a:extLst>
              <a:ext uri="{FF2B5EF4-FFF2-40B4-BE49-F238E27FC236}">
                <a16:creationId xmlns:a16="http://schemas.microsoft.com/office/drawing/2014/main" id="{CDF4FB1B-5920-494A-A4B5-5D904DF68A34}"/>
              </a:ext>
            </a:extLst>
          </p:cNvPr>
          <p:cNvSpPr>
            <a:spLocks noGrp="1"/>
          </p:cNvSpPr>
          <p:nvPr>
            <p:ph type="body" sz="half" idx="15"/>
          </p:nvPr>
        </p:nvSpPr>
        <p:spPr>
          <a:xfrm>
            <a:off x="685802" y="1987549"/>
            <a:ext cx="3310128" cy="3536949"/>
          </a:xfrm>
        </p:spPr>
        <p:txBody>
          <a:bodyPr>
            <a:normAutofit lnSpcReduction="10000"/>
          </a:bodyPr>
          <a:lstStyle/>
          <a:p>
            <a:pPr marL="285750" indent="-285750">
              <a:buFont typeface="Wingdings" panose="05000000000000000000" pitchFamily="2" charset="2"/>
              <a:buChar char="q"/>
            </a:pPr>
            <a:r>
              <a:rPr lang="lv-LV" dirty="0"/>
              <a:t>LJBL nacionālā līga, Austrumi</a:t>
            </a:r>
          </a:p>
          <a:p>
            <a:r>
              <a:rPr lang="lv-LV" dirty="0"/>
              <a:t>U-19	8. vieta</a:t>
            </a:r>
          </a:p>
          <a:p>
            <a:r>
              <a:rPr lang="lv-LV" dirty="0"/>
              <a:t>U-16	9. vieta</a:t>
            </a:r>
          </a:p>
          <a:p>
            <a:r>
              <a:rPr lang="lv-LV" dirty="0"/>
              <a:t>U-15	4. vieta</a:t>
            </a:r>
          </a:p>
          <a:p>
            <a:r>
              <a:rPr lang="lv-LV" dirty="0"/>
              <a:t>Kopvērtējumā</a:t>
            </a:r>
          </a:p>
          <a:p>
            <a:r>
              <a:rPr lang="lv-LV" dirty="0"/>
              <a:t>U-13	38. vieta </a:t>
            </a:r>
          </a:p>
          <a:p>
            <a:r>
              <a:rPr lang="lv-LV" dirty="0"/>
              <a:t>U-12	28. vieta</a:t>
            </a:r>
          </a:p>
          <a:p>
            <a:r>
              <a:rPr lang="lv-LV" dirty="0"/>
              <a:t>	 BBBL atsevišķos posmos piedalījās U-11 un U-12 komandas        EASTER CUP BRNO 2024 – 7. vieta </a:t>
            </a:r>
          </a:p>
        </p:txBody>
      </p:sp>
      <p:sp>
        <p:nvSpPr>
          <p:cNvPr id="5" name="Teksta vietturis 4">
            <a:extLst>
              <a:ext uri="{FF2B5EF4-FFF2-40B4-BE49-F238E27FC236}">
                <a16:creationId xmlns:a16="http://schemas.microsoft.com/office/drawing/2014/main" id="{448CCBE7-56BE-49C5-AD2E-E59C7C3D0986}"/>
              </a:ext>
            </a:extLst>
          </p:cNvPr>
          <p:cNvSpPr>
            <a:spLocks noGrp="1"/>
          </p:cNvSpPr>
          <p:nvPr>
            <p:ph type="body" sz="quarter" idx="3"/>
          </p:nvPr>
        </p:nvSpPr>
        <p:spPr>
          <a:xfrm>
            <a:off x="4234622" y="1143001"/>
            <a:ext cx="3310128" cy="590549"/>
          </a:xfrm>
          <a:ln>
            <a:solidFill>
              <a:schemeClr val="tx1"/>
            </a:solidFill>
          </a:ln>
        </p:spPr>
        <p:txBody>
          <a:bodyPr/>
          <a:lstStyle/>
          <a:p>
            <a:r>
              <a:rPr lang="lv-LV" dirty="0"/>
              <a:t>Volejbols</a:t>
            </a:r>
          </a:p>
        </p:txBody>
      </p:sp>
      <p:sp>
        <p:nvSpPr>
          <p:cNvPr id="6" name="Teksta vietturis 5">
            <a:extLst>
              <a:ext uri="{FF2B5EF4-FFF2-40B4-BE49-F238E27FC236}">
                <a16:creationId xmlns:a16="http://schemas.microsoft.com/office/drawing/2014/main" id="{FBE9E1B2-08BD-4462-BC69-AC358BD98522}"/>
              </a:ext>
            </a:extLst>
          </p:cNvPr>
          <p:cNvSpPr>
            <a:spLocks noGrp="1"/>
          </p:cNvSpPr>
          <p:nvPr>
            <p:ph type="body" sz="half" idx="16"/>
          </p:nvPr>
        </p:nvSpPr>
        <p:spPr>
          <a:xfrm>
            <a:off x="3995930" y="1987549"/>
            <a:ext cx="3548819" cy="3536951"/>
          </a:xfrm>
          <a:ln>
            <a:solidFill>
              <a:schemeClr val="tx1"/>
            </a:solidFill>
          </a:ln>
        </p:spPr>
        <p:txBody>
          <a:bodyPr>
            <a:normAutofit lnSpcReduction="10000"/>
          </a:bodyPr>
          <a:lstStyle/>
          <a:p>
            <a:pPr marL="285750" indent="-285750" algn="l">
              <a:buFont typeface="Wingdings" panose="05000000000000000000" pitchFamily="2" charset="2"/>
              <a:buChar char="q"/>
            </a:pPr>
            <a:r>
              <a:rPr lang="lv-LV" dirty="0"/>
              <a:t>Latvijas KAUSA IZCĪŅĀ PIEDALĪJĀS :</a:t>
            </a:r>
          </a:p>
          <a:p>
            <a:pPr algn="l"/>
            <a:r>
              <a:rPr lang="lv-LV" sz="1200" dirty="0"/>
              <a:t>u-13  UN u-19 KOMANDAS ATTIECĪGI IZCĪNOT 3. UN 4. VIETU.</a:t>
            </a:r>
          </a:p>
          <a:p>
            <a:pPr marL="285750" indent="-285750" algn="l">
              <a:buFont typeface="Wingdings" panose="05000000000000000000" pitchFamily="2" charset="2"/>
              <a:buChar char="q"/>
            </a:pPr>
            <a:r>
              <a:rPr lang="lv-LV" dirty="0"/>
              <a:t>LATVIJAS JAUNATNES ČEMPIONĀTĀ (</a:t>
            </a:r>
            <a:r>
              <a:rPr lang="lv-LV" dirty="0" err="1"/>
              <a:t>Ljč</a:t>
            </a:r>
            <a:r>
              <a:rPr lang="lv-LV" dirty="0"/>
              <a:t>) :</a:t>
            </a:r>
          </a:p>
          <a:p>
            <a:pPr algn="l"/>
            <a:r>
              <a:rPr lang="lv-LV" sz="1200" dirty="0"/>
              <a:t>   U-12        14. vieta	51 komandas</a:t>
            </a:r>
          </a:p>
          <a:p>
            <a:pPr algn="l"/>
            <a:r>
              <a:rPr lang="lv-LV" sz="1200" dirty="0"/>
              <a:t>   U-13          7. vieta	42 komandas</a:t>
            </a:r>
          </a:p>
          <a:p>
            <a:pPr algn="l"/>
            <a:r>
              <a:rPr lang="lv-LV" sz="1200" dirty="0"/>
              <a:t>   U-15          4. vieta	23 komandas</a:t>
            </a:r>
          </a:p>
          <a:p>
            <a:pPr algn="l"/>
            <a:r>
              <a:rPr lang="lv-LV" sz="1200" dirty="0"/>
              <a:t>   U-17            3. vieta	14 komandas</a:t>
            </a:r>
          </a:p>
          <a:p>
            <a:pPr algn="l"/>
            <a:r>
              <a:rPr lang="lv-LV" sz="1200" dirty="0"/>
              <a:t>   U-19            5. vieta	18 komandas</a:t>
            </a:r>
          </a:p>
          <a:p>
            <a:pPr marL="171450" indent="-171450" algn="l">
              <a:buFont typeface="Wingdings" panose="05000000000000000000" pitchFamily="2" charset="2"/>
              <a:buChar char="q"/>
            </a:pPr>
            <a:r>
              <a:rPr lang="lv-LV" sz="1200" dirty="0"/>
              <a:t>U-17 dalība </a:t>
            </a:r>
            <a:r>
              <a:rPr lang="en-US" sz="1200" dirty="0"/>
              <a:t>15th Baltic Volleyball youth championships</a:t>
            </a:r>
            <a:r>
              <a:rPr lang="lv-LV" sz="1200" dirty="0"/>
              <a:t> izcīnīta 9.vieta</a:t>
            </a:r>
          </a:p>
        </p:txBody>
      </p:sp>
      <p:sp>
        <p:nvSpPr>
          <p:cNvPr id="7" name="Teksta vietturis 6">
            <a:extLst>
              <a:ext uri="{FF2B5EF4-FFF2-40B4-BE49-F238E27FC236}">
                <a16:creationId xmlns:a16="http://schemas.microsoft.com/office/drawing/2014/main" id="{885CCD64-988B-4F06-8EB1-A9091D173138}"/>
              </a:ext>
            </a:extLst>
          </p:cNvPr>
          <p:cNvSpPr>
            <a:spLocks noGrp="1"/>
          </p:cNvSpPr>
          <p:nvPr>
            <p:ph type="body" sz="quarter" idx="13"/>
          </p:nvPr>
        </p:nvSpPr>
        <p:spPr>
          <a:xfrm>
            <a:off x="7770380" y="1143001"/>
            <a:ext cx="3310128" cy="584199"/>
          </a:xfrm>
          <a:ln>
            <a:solidFill>
              <a:schemeClr val="tx1"/>
            </a:solidFill>
          </a:ln>
        </p:spPr>
        <p:txBody>
          <a:bodyPr/>
          <a:lstStyle/>
          <a:p>
            <a:r>
              <a:rPr lang="lv-LV" dirty="0"/>
              <a:t>futbols</a:t>
            </a:r>
          </a:p>
        </p:txBody>
      </p:sp>
      <p:sp>
        <p:nvSpPr>
          <p:cNvPr id="8" name="Teksta vietturis 7">
            <a:extLst>
              <a:ext uri="{FF2B5EF4-FFF2-40B4-BE49-F238E27FC236}">
                <a16:creationId xmlns:a16="http://schemas.microsoft.com/office/drawing/2014/main" id="{2AEFF33F-0E8D-4F5B-B969-AB30DCCC4B3B}"/>
              </a:ext>
            </a:extLst>
          </p:cNvPr>
          <p:cNvSpPr>
            <a:spLocks noGrp="1"/>
          </p:cNvSpPr>
          <p:nvPr>
            <p:ph type="body" sz="half" idx="17"/>
          </p:nvPr>
        </p:nvSpPr>
        <p:spPr>
          <a:xfrm>
            <a:off x="7770380" y="1987550"/>
            <a:ext cx="3310128" cy="3387036"/>
          </a:xfrm>
        </p:spPr>
        <p:txBody>
          <a:bodyPr>
            <a:normAutofit lnSpcReduction="10000"/>
          </a:bodyPr>
          <a:lstStyle/>
          <a:p>
            <a:r>
              <a:rPr lang="lv-LV" dirty="0"/>
              <a:t>LFF Vidzemes reģiona ziemas čempionāts:</a:t>
            </a:r>
          </a:p>
          <a:p>
            <a:endParaRPr lang="lv-LV" dirty="0"/>
          </a:p>
          <a:p>
            <a:pPr algn="l"/>
            <a:r>
              <a:rPr lang="lv-LV" dirty="0"/>
              <a:t>   2011. g.dz.		3. vieta</a:t>
            </a:r>
          </a:p>
          <a:p>
            <a:pPr algn="l"/>
            <a:r>
              <a:rPr lang="lv-LV" dirty="0"/>
              <a:t>   2012.g.dz.		4. vieta</a:t>
            </a:r>
          </a:p>
          <a:p>
            <a:pPr algn="l"/>
            <a:r>
              <a:rPr lang="lv-LV" dirty="0"/>
              <a:t>   2013. g.dz.		3. vieta</a:t>
            </a:r>
          </a:p>
          <a:p>
            <a:pPr algn="l"/>
            <a:r>
              <a:rPr lang="lv-LV" dirty="0"/>
              <a:t>   2014.g.dz.		3. vieta</a:t>
            </a:r>
          </a:p>
          <a:p>
            <a:pPr algn="l"/>
            <a:r>
              <a:rPr lang="lv-LV" dirty="0"/>
              <a:t>   2015.g.dz.		1. vieta</a:t>
            </a:r>
          </a:p>
          <a:p>
            <a:pPr algn="l"/>
            <a:r>
              <a:rPr lang="lv-LV" dirty="0"/>
              <a:t>   2016.g.dz.		dalība</a:t>
            </a:r>
          </a:p>
          <a:p>
            <a:pPr algn="l"/>
            <a:r>
              <a:rPr lang="lv-LV" dirty="0"/>
              <a:t>   2017.g.dz.		dalība</a:t>
            </a:r>
          </a:p>
          <a:p>
            <a:pPr algn="l"/>
            <a:endParaRPr lang="lv-LV" dirty="0"/>
          </a:p>
        </p:txBody>
      </p:sp>
      <p:sp>
        <p:nvSpPr>
          <p:cNvPr id="10" name="AutoShape 4" descr="https://basketbols.lsss.lv/img/bh.svg">
            <a:extLst>
              <a:ext uri="{FF2B5EF4-FFF2-40B4-BE49-F238E27FC236}">
                <a16:creationId xmlns:a16="http://schemas.microsoft.com/office/drawing/2014/main" id="{D1C6A9E7-DE4E-41AE-B3F6-6A18DF0FEFA6}"/>
              </a:ext>
            </a:extLst>
          </p:cNvPr>
          <p:cNvSpPr>
            <a:spLocks noGrp="1" noChangeAspect="1" noChangeArrowheads="1"/>
          </p:cNvSpPr>
          <p:nvPr>
            <p:ph type="body" idx="1"/>
          </p:nvPr>
        </p:nvSpPr>
        <p:spPr bwMode="auto">
          <a:xfrm>
            <a:off x="685802" y="1143001"/>
            <a:ext cx="3022598" cy="5841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lv-LV" dirty="0"/>
              <a:t>basketbols</a:t>
            </a:r>
          </a:p>
        </p:txBody>
      </p:sp>
      <p:pic>
        <p:nvPicPr>
          <p:cNvPr id="2054" name="Picture 6" descr="Fotoattēla apraksts nav pieejams.">
            <a:extLst>
              <a:ext uri="{FF2B5EF4-FFF2-40B4-BE49-F238E27FC236}">
                <a16:creationId xmlns:a16="http://schemas.microsoft.com/office/drawing/2014/main" id="{CFF44257-B02A-4711-8883-B040E302B6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1" y="1143001"/>
            <a:ext cx="768023" cy="59054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6" name="Picture 8" descr="Sākums">
            <a:extLst>
              <a:ext uri="{FF2B5EF4-FFF2-40B4-BE49-F238E27FC236}">
                <a16:creationId xmlns:a16="http://schemas.microsoft.com/office/drawing/2014/main" id="{9AB50EA5-57DB-4419-AD43-29863474A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818" y="1164810"/>
            <a:ext cx="415674" cy="562390"/>
          </a:xfrm>
          <a:prstGeom prst="rect">
            <a:avLst/>
          </a:prstGeom>
          <a:solidFill>
            <a:srgbClr val="002060"/>
          </a:solidFill>
        </p:spPr>
      </p:pic>
      <p:pic>
        <p:nvPicPr>
          <p:cNvPr id="16" name="Picture 9">
            <a:extLst>
              <a:ext uri="{FF2B5EF4-FFF2-40B4-BE49-F238E27FC236}">
                <a16:creationId xmlns:a16="http://schemas.microsoft.com/office/drawing/2014/main" id="{5E171589-587D-47F4-A4DC-BBC3996AD7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0380" y="1153905"/>
            <a:ext cx="794300" cy="562390"/>
          </a:xfrm>
          <a:prstGeom prst="rect">
            <a:avLst/>
          </a:prstGeom>
          <a:ln>
            <a:solidFill>
              <a:schemeClr val="tx1"/>
            </a:solidFill>
          </a:ln>
        </p:spPr>
      </p:pic>
      <p:pic>
        <p:nvPicPr>
          <p:cNvPr id="13" name="Attēls 12">
            <a:extLst>
              <a:ext uri="{FF2B5EF4-FFF2-40B4-BE49-F238E27FC236}">
                <a16:creationId xmlns:a16="http://schemas.microsoft.com/office/drawing/2014/main" id="{FFB91CF0-B316-4EB4-B77B-FE6B1634562C}"/>
              </a:ext>
            </a:extLst>
          </p:cNvPr>
          <p:cNvPicPr>
            <a:picLocks noChangeAspect="1"/>
          </p:cNvPicPr>
          <p:nvPr/>
        </p:nvPicPr>
        <p:blipFill>
          <a:blip r:embed="rId5"/>
          <a:stretch>
            <a:fillRect/>
          </a:stretch>
        </p:blipFill>
        <p:spPr>
          <a:xfrm>
            <a:off x="676111" y="4549220"/>
            <a:ext cx="1065042" cy="441879"/>
          </a:xfrm>
          <a:prstGeom prst="rect">
            <a:avLst/>
          </a:prstGeom>
        </p:spPr>
      </p:pic>
    </p:spTree>
    <p:extLst>
      <p:ext uri="{BB962C8B-B14F-4D97-AF65-F5344CB8AC3E}">
        <p14:creationId xmlns:p14="http://schemas.microsoft.com/office/powerpoint/2010/main" val="1990023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59A9A3B-8CCC-4A3A-95FC-C8BE22EDC49F}"/>
              </a:ext>
            </a:extLst>
          </p:cNvPr>
          <p:cNvSpPr>
            <a:spLocks noGrp="1"/>
          </p:cNvSpPr>
          <p:nvPr>
            <p:ph type="title"/>
          </p:nvPr>
        </p:nvSpPr>
        <p:spPr>
          <a:xfrm>
            <a:off x="426142" y="366060"/>
            <a:ext cx="10394707" cy="679994"/>
          </a:xfrm>
          <a:solidFill>
            <a:schemeClr val="bg1">
              <a:lumMod val="85000"/>
            </a:schemeClr>
          </a:solidFill>
          <a:ln>
            <a:solidFill>
              <a:schemeClr val="tx1"/>
            </a:solidFill>
          </a:ln>
        </p:spPr>
        <p:txBody>
          <a:bodyPr>
            <a:normAutofit/>
          </a:bodyPr>
          <a:lstStyle/>
          <a:p>
            <a:pPr algn="ctr"/>
            <a:r>
              <a:rPr lang="lv-LV" sz="3200" cap="none" dirty="0">
                <a:ln/>
                <a:solidFill>
                  <a:schemeClr val="tx1"/>
                </a:solidFill>
              </a:rPr>
              <a:t>         </a:t>
            </a:r>
            <a:r>
              <a:rPr lang="lv-LV" sz="3200" cap="none" dirty="0">
                <a:ln/>
                <a:solidFill>
                  <a:schemeClr val="accent1">
                    <a:lumMod val="75000"/>
                  </a:schemeClr>
                </a:solidFill>
              </a:rPr>
              <a:t>2024</a:t>
            </a:r>
            <a:r>
              <a:rPr lang="lv-LV" sz="3200" dirty="0">
                <a:ln/>
                <a:solidFill>
                  <a:schemeClr val="accent1">
                    <a:lumMod val="75000"/>
                  </a:schemeClr>
                </a:solidFill>
              </a:rPr>
              <a:t>.</a:t>
            </a:r>
            <a:r>
              <a:rPr lang="lv-LV" sz="3200" cap="none" dirty="0">
                <a:ln/>
                <a:solidFill>
                  <a:schemeClr val="accent1">
                    <a:lumMod val="75000"/>
                  </a:schemeClr>
                </a:solidFill>
              </a:rPr>
              <a:t>g. Latvijas jaunatnes futbola čempionāts</a:t>
            </a:r>
            <a:endParaRPr lang="lv-LV" sz="3200" dirty="0">
              <a:solidFill>
                <a:schemeClr val="accent1">
                  <a:lumMod val="75000"/>
                </a:schemeClr>
              </a:solidFill>
            </a:endParaRPr>
          </a:p>
        </p:txBody>
      </p:sp>
      <p:sp>
        <p:nvSpPr>
          <p:cNvPr id="3" name="Teksta vietturis 2">
            <a:extLst>
              <a:ext uri="{FF2B5EF4-FFF2-40B4-BE49-F238E27FC236}">
                <a16:creationId xmlns:a16="http://schemas.microsoft.com/office/drawing/2014/main" id="{2A5D1225-2AC5-4F4F-B289-B88C15FB481F}"/>
              </a:ext>
            </a:extLst>
          </p:cNvPr>
          <p:cNvSpPr>
            <a:spLocks noGrp="1"/>
          </p:cNvSpPr>
          <p:nvPr>
            <p:ph type="body" idx="1"/>
          </p:nvPr>
        </p:nvSpPr>
        <p:spPr>
          <a:xfrm>
            <a:off x="918356" y="1193800"/>
            <a:ext cx="4856158" cy="383662"/>
          </a:xfrm>
          <a:ln>
            <a:solidFill>
              <a:schemeClr val="tx1"/>
            </a:solidFill>
          </a:ln>
        </p:spPr>
        <p:txBody>
          <a:bodyPr/>
          <a:lstStyle/>
          <a:p>
            <a:pPr algn="ctr"/>
            <a:r>
              <a:rPr lang="lv-LV" sz="2000" cap="none" dirty="0">
                <a:ln w="0"/>
                <a:solidFill>
                  <a:srgbClr val="C00000"/>
                </a:solidFill>
              </a:rPr>
              <a:t>U-1</a:t>
            </a:r>
            <a:r>
              <a:rPr lang="ru-RU" sz="2000" cap="none" dirty="0">
                <a:ln w="0"/>
                <a:solidFill>
                  <a:srgbClr val="C00000"/>
                </a:solidFill>
              </a:rPr>
              <a:t>3</a:t>
            </a:r>
            <a:r>
              <a:rPr lang="lv-LV" sz="2000" cap="none" dirty="0">
                <a:ln w="0"/>
                <a:solidFill>
                  <a:srgbClr val="C00000"/>
                </a:solidFill>
              </a:rPr>
              <a:t> </a:t>
            </a:r>
            <a:r>
              <a:rPr lang="lv-LV" sz="1800" cap="none" dirty="0">
                <a:ln w="0"/>
                <a:solidFill>
                  <a:schemeClr val="tx1"/>
                </a:solidFill>
              </a:rPr>
              <a:t>(201</a:t>
            </a:r>
            <a:r>
              <a:rPr lang="ru-RU" sz="1800" cap="none" dirty="0">
                <a:ln w="0"/>
                <a:solidFill>
                  <a:schemeClr val="tx1"/>
                </a:solidFill>
              </a:rPr>
              <a:t>1</a:t>
            </a:r>
            <a:r>
              <a:rPr lang="lv-LV" sz="1800" cap="none" dirty="0">
                <a:ln w="0"/>
                <a:solidFill>
                  <a:schemeClr val="tx1"/>
                </a:solidFill>
              </a:rPr>
              <a:t>. </a:t>
            </a:r>
            <a:r>
              <a:rPr lang="lv-LV" sz="1800" dirty="0">
                <a:ln w="0"/>
                <a:solidFill>
                  <a:schemeClr val="tx1"/>
                </a:solidFill>
              </a:rPr>
              <a:t>g.dz.) vecuma grupa</a:t>
            </a:r>
            <a:endParaRPr lang="lv-LV" sz="1800" dirty="0">
              <a:solidFill>
                <a:schemeClr val="tx1"/>
              </a:solidFill>
            </a:endParaRPr>
          </a:p>
        </p:txBody>
      </p:sp>
      <p:sp>
        <p:nvSpPr>
          <p:cNvPr id="4" name="Satura vietturis 3">
            <a:extLst>
              <a:ext uri="{FF2B5EF4-FFF2-40B4-BE49-F238E27FC236}">
                <a16:creationId xmlns:a16="http://schemas.microsoft.com/office/drawing/2014/main" id="{8F3796B0-DFFC-4122-A81D-F01A897D9433}"/>
              </a:ext>
            </a:extLst>
          </p:cNvPr>
          <p:cNvSpPr>
            <a:spLocks noGrp="1"/>
          </p:cNvSpPr>
          <p:nvPr>
            <p:ph sz="quarter" idx="13"/>
          </p:nvPr>
        </p:nvSpPr>
        <p:spPr>
          <a:xfrm>
            <a:off x="685802" y="1740060"/>
            <a:ext cx="5088712" cy="3634525"/>
          </a:xfrm>
        </p:spPr>
        <p:txBody>
          <a:bodyPr/>
          <a:lstStyle/>
          <a:p>
            <a:pPr marL="0" indent="0">
              <a:buNone/>
            </a:pPr>
            <a:r>
              <a:rPr lang="lv-LV" sz="1800" dirty="0"/>
              <a:t>                            Attīstības Ziemeļu grupa</a:t>
            </a:r>
          </a:p>
          <a:p>
            <a:endParaRPr lang="lv-LV" dirty="0"/>
          </a:p>
        </p:txBody>
      </p:sp>
      <p:sp>
        <p:nvSpPr>
          <p:cNvPr id="5" name="Teksta vietturis 4">
            <a:extLst>
              <a:ext uri="{FF2B5EF4-FFF2-40B4-BE49-F238E27FC236}">
                <a16:creationId xmlns:a16="http://schemas.microsoft.com/office/drawing/2014/main" id="{0DE34558-F1E9-4996-B0E7-4B65E44A8857}"/>
              </a:ext>
            </a:extLst>
          </p:cNvPr>
          <p:cNvSpPr>
            <a:spLocks noGrp="1"/>
          </p:cNvSpPr>
          <p:nvPr>
            <p:ph type="body" sz="quarter" idx="3"/>
          </p:nvPr>
        </p:nvSpPr>
        <p:spPr>
          <a:xfrm>
            <a:off x="6034227" y="1183202"/>
            <a:ext cx="4864491" cy="383662"/>
          </a:xfrm>
          <a:ln>
            <a:solidFill>
              <a:schemeClr val="tx1"/>
            </a:solidFill>
          </a:ln>
        </p:spPr>
        <p:txBody>
          <a:bodyPr/>
          <a:lstStyle/>
          <a:p>
            <a:pPr algn="ctr"/>
            <a:r>
              <a:rPr lang="lv-LV" sz="2000" cap="none" dirty="0">
                <a:ln w="0"/>
                <a:solidFill>
                  <a:srgbClr val="C00000"/>
                </a:solidFill>
              </a:rPr>
              <a:t>U-16 </a:t>
            </a:r>
            <a:r>
              <a:rPr lang="lv-LV" sz="1800" cap="none" dirty="0">
                <a:ln w="0"/>
                <a:solidFill>
                  <a:schemeClr val="tx1"/>
                </a:solidFill>
              </a:rPr>
              <a:t>(2008.</a:t>
            </a:r>
            <a:r>
              <a:rPr lang="lv-LV" sz="1800" dirty="0">
                <a:ln w="0"/>
                <a:solidFill>
                  <a:schemeClr val="tx1"/>
                </a:solidFill>
              </a:rPr>
              <a:t>g.dz.) vecuma grupa</a:t>
            </a:r>
            <a:endParaRPr lang="lv-LV" sz="1800" dirty="0">
              <a:solidFill>
                <a:schemeClr val="tx1"/>
              </a:solidFill>
            </a:endParaRPr>
          </a:p>
        </p:txBody>
      </p:sp>
      <p:graphicFrame>
        <p:nvGraphicFramePr>
          <p:cNvPr id="11" name="Content Placeholder 12">
            <a:extLst>
              <a:ext uri="{FF2B5EF4-FFF2-40B4-BE49-F238E27FC236}">
                <a16:creationId xmlns:a16="http://schemas.microsoft.com/office/drawing/2014/main" id="{8CD0BAE7-62D7-48F8-8AD6-37ADB60A39D4}"/>
              </a:ext>
            </a:extLst>
          </p:cNvPr>
          <p:cNvGraphicFramePr>
            <a:graphicFrameLocks noGrp="1"/>
          </p:cNvGraphicFramePr>
          <p:nvPr>
            <p:ph sz="quarter" idx="14"/>
            <p:extLst>
              <p:ext uri="{D42A27DB-BD31-4B8C-83A1-F6EECF244321}">
                <p14:modId xmlns:p14="http://schemas.microsoft.com/office/powerpoint/2010/main" val="3951228197"/>
              </p:ext>
            </p:extLst>
          </p:nvPr>
        </p:nvGraphicFramePr>
        <p:xfrm>
          <a:off x="918356" y="2102526"/>
          <a:ext cx="4720444" cy="33904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8">
            <a:extLst>
              <a:ext uri="{FF2B5EF4-FFF2-40B4-BE49-F238E27FC236}">
                <a16:creationId xmlns:a16="http://schemas.microsoft.com/office/drawing/2014/main" id="{E56EBFDA-CF05-444C-BF55-F9CF0D7CD1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184" y="362468"/>
            <a:ext cx="679994" cy="679994"/>
          </a:xfrm>
          <a:prstGeom prst="rect">
            <a:avLst/>
          </a:prstGeom>
        </p:spPr>
      </p:pic>
      <p:sp>
        <p:nvSpPr>
          <p:cNvPr id="14" name="Taisnstūris 13">
            <a:extLst>
              <a:ext uri="{FF2B5EF4-FFF2-40B4-BE49-F238E27FC236}">
                <a16:creationId xmlns:a16="http://schemas.microsoft.com/office/drawing/2014/main" id="{E5E427D8-C123-455B-8EAE-80616090E853}"/>
              </a:ext>
            </a:extLst>
          </p:cNvPr>
          <p:cNvSpPr/>
          <p:nvPr/>
        </p:nvSpPr>
        <p:spPr>
          <a:xfrm>
            <a:off x="5872470" y="1718864"/>
            <a:ext cx="4681230" cy="383662"/>
          </a:xfrm>
          <a:prstGeom prst="rect">
            <a:avLst/>
          </a:prstGeom>
        </p:spPr>
        <p:txBody>
          <a:bodyPr wrap="square">
            <a:spAutoFit/>
          </a:bodyPr>
          <a:lstStyle/>
          <a:p>
            <a:pPr algn="ctr"/>
            <a:r>
              <a:rPr lang="lv-LV" dirty="0"/>
              <a:t>ATTĪSTĪBAS RIETUMU GRUPA</a:t>
            </a:r>
          </a:p>
        </p:txBody>
      </p:sp>
      <p:graphicFrame>
        <p:nvGraphicFramePr>
          <p:cNvPr id="15" name="Content Placeholder 12">
            <a:extLst>
              <a:ext uri="{FF2B5EF4-FFF2-40B4-BE49-F238E27FC236}">
                <a16:creationId xmlns:a16="http://schemas.microsoft.com/office/drawing/2014/main" id="{91B39ACF-595C-40ED-AC2B-EB9B18AF9DA1}"/>
              </a:ext>
            </a:extLst>
          </p:cNvPr>
          <p:cNvGraphicFramePr>
            <a:graphicFrameLocks/>
          </p:cNvGraphicFramePr>
          <p:nvPr>
            <p:extLst>
              <p:ext uri="{D42A27DB-BD31-4B8C-83A1-F6EECF244321}">
                <p14:modId xmlns:p14="http://schemas.microsoft.com/office/powerpoint/2010/main" val="444662482"/>
              </p:ext>
            </p:extLst>
          </p:nvPr>
        </p:nvGraphicFramePr>
        <p:xfrm>
          <a:off x="6164514" y="2102526"/>
          <a:ext cx="4720445" cy="339040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6" name="Picture 9">
            <a:extLst>
              <a:ext uri="{FF2B5EF4-FFF2-40B4-BE49-F238E27FC236}">
                <a16:creationId xmlns:a16="http://schemas.microsoft.com/office/drawing/2014/main" id="{DFDD004E-2B53-4A17-987F-F6747CCD4A5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976418" y="362468"/>
            <a:ext cx="960400" cy="679994"/>
          </a:xfrm>
          <a:prstGeom prst="rect">
            <a:avLst/>
          </a:prstGeom>
        </p:spPr>
      </p:pic>
    </p:spTree>
    <p:extLst>
      <p:ext uri="{BB962C8B-B14F-4D97-AF65-F5344CB8AC3E}">
        <p14:creationId xmlns:p14="http://schemas.microsoft.com/office/powerpoint/2010/main" val="3572539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B6EA95C-9180-47E7-B286-AD88AEE02BBA}"/>
              </a:ext>
            </a:extLst>
          </p:cNvPr>
          <p:cNvSpPr>
            <a:spLocks noGrp="1"/>
          </p:cNvSpPr>
          <p:nvPr>
            <p:ph type="title"/>
          </p:nvPr>
        </p:nvSpPr>
        <p:spPr>
          <a:xfrm>
            <a:off x="685801" y="685800"/>
            <a:ext cx="10394707" cy="980340"/>
          </a:xfrm>
          <a:solidFill>
            <a:schemeClr val="bg1">
              <a:lumMod val="85000"/>
            </a:schemeClr>
          </a:solidFill>
          <a:ln>
            <a:solidFill>
              <a:schemeClr val="tx1"/>
            </a:solidFill>
          </a:ln>
        </p:spPr>
        <p:txBody>
          <a:bodyPr>
            <a:normAutofit/>
          </a:bodyPr>
          <a:lstStyle/>
          <a:p>
            <a:r>
              <a:rPr lang="lv-LV" sz="4400" dirty="0">
                <a:solidFill>
                  <a:schemeClr val="tx1"/>
                </a:solidFill>
              </a:rPr>
              <a:t>Sasniegumi individuālajos sporta veidos</a:t>
            </a:r>
            <a:endParaRPr lang="lv-LV" sz="4400" dirty="0"/>
          </a:p>
        </p:txBody>
      </p:sp>
      <p:sp>
        <p:nvSpPr>
          <p:cNvPr id="3" name="Teksta vietturis 2">
            <a:extLst>
              <a:ext uri="{FF2B5EF4-FFF2-40B4-BE49-F238E27FC236}">
                <a16:creationId xmlns:a16="http://schemas.microsoft.com/office/drawing/2014/main" id="{E6E86907-54B3-4403-A17A-0B807AE35188}"/>
              </a:ext>
            </a:extLst>
          </p:cNvPr>
          <p:cNvSpPr>
            <a:spLocks noGrp="1"/>
          </p:cNvSpPr>
          <p:nvPr>
            <p:ph type="body" idx="1"/>
          </p:nvPr>
        </p:nvSpPr>
        <p:spPr>
          <a:xfrm>
            <a:off x="685801" y="1843940"/>
            <a:ext cx="5088713" cy="556360"/>
          </a:xfrm>
          <a:ln>
            <a:solidFill>
              <a:schemeClr val="tx1"/>
            </a:solidFill>
          </a:ln>
        </p:spPr>
        <p:txBody>
          <a:bodyPr/>
          <a:lstStyle/>
          <a:p>
            <a:pPr algn="ctr"/>
            <a:r>
              <a:rPr lang="lv-LV" dirty="0"/>
              <a:t>vieglatlētika</a:t>
            </a:r>
          </a:p>
        </p:txBody>
      </p:sp>
      <p:sp>
        <p:nvSpPr>
          <p:cNvPr id="4" name="Satura vietturis 3">
            <a:extLst>
              <a:ext uri="{FF2B5EF4-FFF2-40B4-BE49-F238E27FC236}">
                <a16:creationId xmlns:a16="http://schemas.microsoft.com/office/drawing/2014/main" id="{A84B7645-E0C6-4865-BC49-C26BBF6087BD}"/>
              </a:ext>
            </a:extLst>
          </p:cNvPr>
          <p:cNvSpPr>
            <a:spLocks noGrp="1"/>
          </p:cNvSpPr>
          <p:nvPr>
            <p:ph sz="quarter" idx="13"/>
          </p:nvPr>
        </p:nvSpPr>
        <p:spPr>
          <a:xfrm>
            <a:off x="685801" y="2578100"/>
            <a:ext cx="5086539" cy="3022599"/>
          </a:xfrm>
        </p:spPr>
        <p:txBody>
          <a:bodyPr numCol="2">
            <a:normAutofit fontScale="62500" lnSpcReduction="20000"/>
          </a:bodyPr>
          <a:lstStyle/>
          <a:p>
            <a:pPr>
              <a:buFont typeface="Wingdings" panose="05000000000000000000" pitchFamily="2" charset="2"/>
              <a:buChar char="q"/>
            </a:pPr>
            <a:r>
              <a:rPr lang="lv-LV" dirty="0"/>
              <a:t>Latvijas čempionāti telpās</a:t>
            </a:r>
          </a:p>
          <a:p>
            <a:pPr marL="0" indent="0">
              <a:spcBef>
                <a:spcPts val="0"/>
              </a:spcBef>
              <a:buNone/>
            </a:pPr>
            <a:r>
              <a:rPr lang="lv-LV" sz="1800" dirty="0">
                <a:solidFill>
                  <a:schemeClr val="accent1">
                    <a:lumMod val="75000"/>
                  </a:schemeClr>
                </a:solidFill>
              </a:rPr>
              <a:t>U-14 GRUPA:   </a:t>
            </a:r>
          </a:p>
          <a:p>
            <a:pPr marL="0" indent="0">
              <a:spcBef>
                <a:spcPts val="0"/>
              </a:spcBef>
              <a:buNone/>
            </a:pPr>
            <a:r>
              <a:rPr lang="lv-LV" sz="1800" dirty="0">
                <a:solidFill>
                  <a:schemeClr val="accent1">
                    <a:lumMod val="75000"/>
                  </a:schemeClr>
                </a:solidFill>
              </a:rPr>
              <a:t> </a:t>
            </a:r>
            <a:r>
              <a:rPr lang="lv-LV" sz="1800" dirty="0"/>
              <a:t>AGNESE BĒRZIŅA1. VIETA  (LODES GRŪŠANA)</a:t>
            </a:r>
          </a:p>
          <a:p>
            <a:pPr marL="0" indent="0">
              <a:spcBef>
                <a:spcPts val="0"/>
              </a:spcBef>
              <a:buNone/>
            </a:pPr>
            <a:endParaRPr lang="lv-LV" sz="1800" dirty="0"/>
          </a:p>
          <a:p>
            <a:pPr marL="0" indent="0">
              <a:spcBef>
                <a:spcPts val="0"/>
              </a:spcBef>
              <a:buNone/>
            </a:pPr>
            <a:r>
              <a:rPr lang="lv-LV" sz="1800" dirty="0"/>
              <a:t>Jēkabs </a:t>
            </a:r>
            <a:r>
              <a:rPr lang="lv-LV" sz="1800" dirty="0" err="1"/>
              <a:t>Ailts</a:t>
            </a:r>
            <a:r>
              <a:rPr lang="lv-LV" sz="1800" dirty="0"/>
              <a:t>, </a:t>
            </a:r>
            <a:r>
              <a:rPr lang="lv-LV" sz="1800" dirty="0" err="1"/>
              <a:t>gints</a:t>
            </a:r>
            <a:r>
              <a:rPr lang="lv-LV" sz="1800" dirty="0"/>
              <a:t> brīze, </a:t>
            </a:r>
            <a:r>
              <a:rPr lang="lv-LV" sz="1800" dirty="0" err="1"/>
              <a:t>jēkabs</a:t>
            </a:r>
            <a:r>
              <a:rPr lang="lv-LV" sz="1800" dirty="0"/>
              <a:t> </a:t>
            </a:r>
            <a:r>
              <a:rPr lang="lv-LV" sz="1800" dirty="0" err="1"/>
              <a:t>ādamsons</a:t>
            </a:r>
            <a:r>
              <a:rPr lang="lv-LV" sz="1800" dirty="0"/>
              <a:t>, </a:t>
            </a:r>
            <a:r>
              <a:rPr lang="lv-LV" sz="1800" dirty="0" err="1"/>
              <a:t>kristians</a:t>
            </a:r>
            <a:r>
              <a:rPr lang="lv-LV" sz="1800" dirty="0"/>
              <a:t> kārkliņš  </a:t>
            </a:r>
          </a:p>
          <a:p>
            <a:pPr marL="0" indent="0">
              <a:spcBef>
                <a:spcPts val="0"/>
              </a:spcBef>
              <a:buNone/>
            </a:pPr>
            <a:r>
              <a:rPr lang="lv-LV" sz="1800" dirty="0"/>
              <a:t>1.vieta  ( 4 x 200m )</a:t>
            </a:r>
          </a:p>
          <a:p>
            <a:pPr marL="0" indent="0">
              <a:buNone/>
            </a:pPr>
            <a:r>
              <a:rPr lang="lv-LV" sz="1800" dirty="0">
                <a:solidFill>
                  <a:schemeClr val="accent1">
                    <a:lumMod val="75000"/>
                  </a:schemeClr>
                </a:solidFill>
              </a:rPr>
              <a:t>U-16 grupa</a:t>
            </a:r>
            <a:r>
              <a:rPr lang="lv-LV" sz="1800" dirty="0"/>
              <a:t>:</a:t>
            </a:r>
          </a:p>
          <a:p>
            <a:pPr marL="0" indent="0">
              <a:spcBef>
                <a:spcPts val="0"/>
              </a:spcBef>
              <a:buNone/>
            </a:pPr>
            <a:r>
              <a:rPr lang="lv-LV" sz="1800" dirty="0"/>
              <a:t> </a:t>
            </a:r>
            <a:r>
              <a:rPr lang="lv-LV" sz="1800" dirty="0" err="1"/>
              <a:t>aleks</a:t>
            </a:r>
            <a:r>
              <a:rPr lang="lv-LV" sz="1800" dirty="0"/>
              <a:t> </a:t>
            </a:r>
            <a:r>
              <a:rPr lang="lv-LV" sz="1800" dirty="0" err="1"/>
              <a:t>ajibola</a:t>
            </a:r>
            <a:r>
              <a:rPr lang="lv-LV" sz="1800" dirty="0"/>
              <a:t> </a:t>
            </a:r>
            <a:r>
              <a:rPr lang="lv-LV" sz="1800" dirty="0" err="1"/>
              <a:t>dezmonds</a:t>
            </a:r>
            <a:r>
              <a:rPr lang="lv-LV" sz="1800" dirty="0"/>
              <a:t> </a:t>
            </a:r>
          </a:p>
          <a:p>
            <a:pPr marL="0" indent="0">
              <a:spcBef>
                <a:spcPts val="0"/>
              </a:spcBef>
              <a:buNone/>
            </a:pPr>
            <a:r>
              <a:rPr lang="lv-LV" sz="1800" dirty="0"/>
              <a:t>1. vieta  ( 200 un 400m )</a:t>
            </a:r>
          </a:p>
          <a:p>
            <a:pPr marL="0" indent="0">
              <a:buNone/>
            </a:pPr>
            <a:r>
              <a:rPr lang="lv-LV" sz="1800" dirty="0">
                <a:solidFill>
                  <a:schemeClr val="accent1">
                    <a:lumMod val="75000"/>
                  </a:schemeClr>
                </a:solidFill>
              </a:rPr>
              <a:t>U-18 grupā</a:t>
            </a:r>
            <a:r>
              <a:rPr lang="lv-LV" sz="1800" dirty="0"/>
              <a:t>:</a:t>
            </a:r>
          </a:p>
          <a:p>
            <a:pPr marL="0" indent="0">
              <a:spcBef>
                <a:spcPts val="0"/>
              </a:spcBef>
              <a:buNone/>
            </a:pPr>
            <a:r>
              <a:rPr lang="lv-LV" sz="1800" dirty="0"/>
              <a:t> </a:t>
            </a:r>
            <a:r>
              <a:rPr lang="lv-LV" sz="1800" dirty="0" err="1"/>
              <a:t>agris</a:t>
            </a:r>
            <a:r>
              <a:rPr lang="lv-LV" sz="1800" dirty="0"/>
              <a:t> </a:t>
            </a:r>
            <a:r>
              <a:rPr lang="lv-LV" sz="1800" dirty="0" err="1"/>
              <a:t>rūdolfs</a:t>
            </a:r>
            <a:r>
              <a:rPr lang="lv-LV" sz="1800" dirty="0"/>
              <a:t> </a:t>
            </a:r>
            <a:r>
              <a:rPr lang="lv-LV" sz="1800" dirty="0" err="1"/>
              <a:t>rencis</a:t>
            </a:r>
            <a:r>
              <a:rPr lang="lv-LV" sz="1800" dirty="0"/>
              <a:t>  </a:t>
            </a:r>
          </a:p>
          <a:p>
            <a:pPr marL="0" indent="0">
              <a:spcBef>
                <a:spcPts val="0"/>
              </a:spcBef>
              <a:buNone/>
            </a:pPr>
            <a:r>
              <a:rPr lang="lv-LV" sz="1800" dirty="0"/>
              <a:t>1. vieta  60m                                                                                            2.vieta 200m </a:t>
            </a:r>
          </a:p>
          <a:p>
            <a:pPr marL="0" indent="0">
              <a:spcBef>
                <a:spcPts val="0"/>
              </a:spcBef>
              <a:buNone/>
            </a:pPr>
            <a:endParaRPr lang="lv-LV" sz="1800" dirty="0"/>
          </a:p>
          <a:p>
            <a:pPr marL="0" indent="0">
              <a:spcBef>
                <a:spcPts val="0"/>
              </a:spcBef>
              <a:buNone/>
            </a:pPr>
            <a:r>
              <a:rPr lang="lv-LV" sz="1800" dirty="0"/>
              <a:t>Ģirts </a:t>
            </a:r>
            <a:r>
              <a:rPr lang="lv-LV" sz="1800" dirty="0" err="1"/>
              <a:t>putniņs</a:t>
            </a:r>
            <a:r>
              <a:rPr lang="lv-LV" sz="1800" dirty="0"/>
              <a:t>, </a:t>
            </a:r>
            <a:r>
              <a:rPr lang="lv-LV" sz="1800" dirty="0" err="1"/>
              <a:t>toms</a:t>
            </a:r>
            <a:r>
              <a:rPr lang="lv-LV" sz="1800" dirty="0"/>
              <a:t> </a:t>
            </a:r>
            <a:r>
              <a:rPr lang="lv-LV" sz="1800" dirty="0" err="1"/>
              <a:t>jansons</a:t>
            </a:r>
            <a:r>
              <a:rPr lang="lv-LV" sz="1800" dirty="0"/>
              <a:t>, niks </a:t>
            </a:r>
            <a:r>
              <a:rPr lang="lv-LV" sz="1800" dirty="0" err="1"/>
              <a:t>kalvāns</a:t>
            </a:r>
            <a:r>
              <a:rPr lang="lv-LV" sz="1800" dirty="0"/>
              <a:t>, </a:t>
            </a:r>
            <a:r>
              <a:rPr lang="lv-LV" sz="1800" dirty="0" err="1"/>
              <a:t>agris</a:t>
            </a:r>
            <a:r>
              <a:rPr lang="lv-LV" sz="1800" dirty="0"/>
              <a:t> </a:t>
            </a:r>
            <a:r>
              <a:rPr lang="lv-LV" sz="1800" dirty="0" err="1"/>
              <a:t>rūdolfs</a:t>
            </a:r>
            <a:r>
              <a:rPr lang="lv-LV" sz="1800" dirty="0"/>
              <a:t> </a:t>
            </a:r>
            <a:r>
              <a:rPr lang="lv-LV" sz="1800" dirty="0" err="1"/>
              <a:t>Rencis</a:t>
            </a:r>
            <a:r>
              <a:rPr lang="lv-LV" sz="1800" dirty="0"/>
              <a:t> </a:t>
            </a:r>
          </a:p>
          <a:p>
            <a:pPr marL="0" indent="0">
              <a:spcBef>
                <a:spcPts val="0"/>
              </a:spcBef>
              <a:buNone/>
            </a:pPr>
            <a:r>
              <a:rPr lang="lv-LV" sz="1800" dirty="0"/>
              <a:t>                                                  1. vieta   ( 4 x 200m )</a:t>
            </a:r>
          </a:p>
          <a:p>
            <a:pPr marL="0" indent="0">
              <a:spcBef>
                <a:spcPts val="0"/>
              </a:spcBef>
              <a:buNone/>
            </a:pPr>
            <a:endParaRPr lang="lv-LV" sz="1800" dirty="0"/>
          </a:p>
          <a:p>
            <a:pPr marL="0" indent="0">
              <a:spcBef>
                <a:spcPts val="0"/>
              </a:spcBef>
              <a:buNone/>
            </a:pPr>
            <a:r>
              <a:rPr lang="lv-LV" sz="1800" dirty="0"/>
              <a:t>Adrians </a:t>
            </a:r>
            <a:r>
              <a:rPr lang="lv-LV" sz="1800" dirty="0" err="1"/>
              <a:t>zviedris</a:t>
            </a:r>
            <a:r>
              <a:rPr lang="lv-LV" sz="1800" dirty="0"/>
              <a:t>    3. vieta  ( 1500m un 800m )</a:t>
            </a:r>
          </a:p>
          <a:p>
            <a:pPr>
              <a:buFont typeface="Wingdings" panose="05000000000000000000" pitchFamily="2" charset="2"/>
              <a:buChar char="q"/>
            </a:pPr>
            <a:r>
              <a:rPr lang="lv-LV" sz="1800" dirty="0"/>
              <a:t>Baltijas komandu čempionāts U-18 vecuma grupai telpās</a:t>
            </a:r>
          </a:p>
          <a:p>
            <a:pPr marL="0" indent="0">
              <a:buNone/>
            </a:pPr>
            <a:r>
              <a:rPr lang="lv-LV" sz="1800" dirty="0"/>
              <a:t>Adrians Zviedris 1.vieta 1500m</a:t>
            </a:r>
          </a:p>
          <a:p>
            <a:pPr marL="0" indent="0">
              <a:buNone/>
            </a:pPr>
            <a:r>
              <a:rPr lang="lv-LV" sz="1800" dirty="0"/>
              <a:t>Agris Rūdolfs </a:t>
            </a:r>
            <a:r>
              <a:rPr lang="lv-LV" sz="1800" dirty="0" err="1"/>
              <a:t>rencis</a:t>
            </a:r>
            <a:r>
              <a:rPr lang="lv-LV" sz="1800" dirty="0"/>
              <a:t> 60m 3.vieta, 200m 4.vieta</a:t>
            </a:r>
          </a:p>
          <a:p>
            <a:pPr marL="0" indent="0">
              <a:buNone/>
            </a:pPr>
            <a:endParaRPr lang="lv-LV" sz="1600" dirty="0"/>
          </a:p>
          <a:p>
            <a:pPr marL="0" indent="0">
              <a:buNone/>
            </a:pPr>
            <a:endParaRPr lang="lv-LV" sz="1600" dirty="0"/>
          </a:p>
        </p:txBody>
      </p:sp>
      <p:sp>
        <p:nvSpPr>
          <p:cNvPr id="5" name="Teksta vietturis 4">
            <a:extLst>
              <a:ext uri="{FF2B5EF4-FFF2-40B4-BE49-F238E27FC236}">
                <a16:creationId xmlns:a16="http://schemas.microsoft.com/office/drawing/2014/main" id="{81AF1192-9120-4BA4-AF38-0136F4D26FD7}"/>
              </a:ext>
            </a:extLst>
          </p:cNvPr>
          <p:cNvSpPr>
            <a:spLocks noGrp="1"/>
          </p:cNvSpPr>
          <p:nvPr>
            <p:ph type="body" sz="quarter" idx="3"/>
          </p:nvPr>
        </p:nvSpPr>
        <p:spPr>
          <a:xfrm>
            <a:off x="5993969" y="1843940"/>
            <a:ext cx="5088713" cy="556360"/>
          </a:xfrm>
          <a:ln>
            <a:solidFill>
              <a:schemeClr val="tx1"/>
            </a:solidFill>
          </a:ln>
        </p:spPr>
        <p:txBody>
          <a:bodyPr/>
          <a:lstStyle/>
          <a:p>
            <a:pPr algn="ctr"/>
            <a:r>
              <a:rPr lang="lv-LV" dirty="0"/>
              <a:t>Smaiļošana un kanoe airēšana</a:t>
            </a:r>
          </a:p>
        </p:txBody>
      </p:sp>
      <p:sp>
        <p:nvSpPr>
          <p:cNvPr id="6" name="Satura vietturis 5">
            <a:extLst>
              <a:ext uri="{FF2B5EF4-FFF2-40B4-BE49-F238E27FC236}">
                <a16:creationId xmlns:a16="http://schemas.microsoft.com/office/drawing/2014/main" id="{F04BB01C-F224-4357-B975-B0D88418A9A2}"/>
              </a:ext>
            </a:extLst>
          </p:cNvPr>
          <p:cNvSpPr>
            <a:spLocks noGrp="1"/>
          </p:cNvSpPr>
          <p:nvPr>
            <p:ph sz="quarter" idx="14"/>
          </p:nvPr>
        </p:nvSpPr>
        <p:spPr>
          <a:xfrm>
            <a:off x="5993969" y="2578100"/>
            <a:ext cx="5086539" cy="2952262"/>
          </a:xfrm>
        </p:spPr>
        <p:txBody>
          <a:bodyPr numCol="2">
            <a:normAutofit fontScale="55000" lnSpcReduction="20000"/>
          </a:bodyPr>
          <a:lstStyle/>
          <a:p>
            <a:pPr>
              <a:spcBef>
                <a:spcPts val="0"/>
              </a:spcBef>
              <a:buFont typeface="Wingdings" panose="05000000000000000000" pitchFamily="2" charset="2"/>
              <a:buChar char="q"/>
            </a:pPr>
            <a:r>
              <a:rPr lang="lv-LV" dirty="0"/>
              <a:t>LKF </a:t>
            </a:r>
            <a:r>
              <a:rPr lang="lv-LV" dirty="0" err="1"/>
              <a:t>meistarsacīktes</a:t>
            </a:r>
            <a:endParaRPr lang="lv-LV" dirty="0"/>
          </a:p>
          <a:p>
            <a:pPr marL="0" indent="0">
              <a:spcBef>
                <a:spcPts val="0"/>
              </a:spcBef>
              <a:buNone/>
            </a:pPr>
            <a:r>
              <a:rPr lang="lv-LV" dirty="0"/>
              <a:t>(2008.-2010.g.dz.)</a:t>
            </a:r>
          </a:p>
          <a:p>
            <a:pPr marL="0" indent="0">
              <a:spcBef>
                <a:spcPts val="0"/>
              </a:spcBef>
              <a:spcAft>
                <a:spcPts val="500"/>
              </a:spcAft>
              <a:buNone/>
            </a:pPr>
            <a:r>
              <a:rPr lang="lv-LV" dirty="0"/>
              <a:t>K-1 1000m Oskars </a:t>
            </a:r>
            <a:r>
              <a:rPr lang="lv-LV" dirty="0" err="1"/>
              <a:t>Paimetovs</a:t>
            </a:r>
            <a:r>
              <a:rPr lang="lv-LV" dirty="0"/>
              <a:t> 2.vieta</a:t>
            </a:r>
          </a:p>
          <a:p>
            <a:pPr marL="0" indent="0">
              <a:spcBef>
                <a:spcPts val="0"/>
              </a:spcBef>
              <a:spcAft>
                <a:spcPts val="500"/>
              </a:spcAft>
              <a:buNone/>
            </a:pPr>
            <a:r>
              <a:rPr lang="lv-LV" dirty="0"/>
              <a:t>C-1 1000m Toms </a:t>
            </a:r>
            <a:r>
              <a:rPr lang="lv-LV" dirty="0" err="1"/>
              <a:t>Mihalovičs</a:t>
            </a:r>
            <a:r>
              <a:rPr lang="lv-LV" dirty="0"/>
              <a:t> 2.vieta</a:t>
            </a:r>
          </a:p>
          <a:p>
            <a:pPr marL="0" indent="0">
              <a:spcBef>
                <a:spcPts val="0"/>
              </a:spcBef>
              <a:spcAft>
                <a:spcPts val="500"/>
              </a:spcAft>
              <a:buNone/>
            </a:pPr>
            <a:r>
              <a:rPr lang="lv-LV" dirty="0"/>
              <a:t>K-1 500 m Magdalēna Kreišmane 1.vieta</a:t>
            </a:r>
          </a:p>
          <a:p>
            <a:pPr marL="0" indent="0">
              <a:spcBef>
                <a:spcPts val="0"/>
              </a:spcBef>
              <a:spcAft>
                <a:spcPts val="500"/>
              </a:spcAft>
              <a:buNone/>
            </a:pPr>
            <a:r>
              <a:rPr lang="lv-LV" dirty="0"/>
              <a:t>                      </a:t>
            </a:r>
            <a:r>
              <a:rPr lang="lv-LV" dirty="0" err="1"/>
              <a:t>Yelyzaveta</a:t>
            </a:r>
            <a:r>
              <a:rPr lang="lv-LV" dirty="0"/>
              <a:t> </a:t>
            </a:r>
            <a:r>
              <a:rPr lang="lv-LV" dirty="0" err="1"/>
              <a:t>Cherneha</a:t>
            </a:r>
            <a:r>
              <a:rPr lang="lv-LV" dirty="0"/>
              <a:t> 2.vieta</a:t>
            </a:r>
          </a:p>
          <a:p>
            <a:pPr marL="0" indent="0">
              <a:spcBef>
                <a:spcPts val="0"/>
              </a:spcBef>
              <a:spcAft>
                <a:spcPts val="500"/>
              </a:spcAft>
              <a:buNone/>
            </a:pPr>
            <a:r>
              <a:rPr lang="lv-LV" dirty="0"/>
              <a:t>(2006.-2007.g.dz.)</a:t>
            </a:r>
          </a:p>
          <a:p>
            <a:pPr marL="0" indent="0">
              <a:spcBef>
                <a:spcPts val="0"/>
              </a:spcBef>
              <a:spcAft>
                <a:spcPts val="500"/>
              </a:spcAft>
              <a:buNone/>
            </a:pPr>
            <a:r>
              <a:rPr lang="lv-LV" dirty="0"/>
              <a:t>K-1 1000m Kristaps Ralfs Vanka 3.vieta</a:t>
            </a:r>
          </a:p>
          <a:p>
            <a:pPr marL="0" indent="0">
              <a:spcBef>
                <a:spcPts val="0"/>
              </a:spcBef>
              <a:spcAft>
                <a:spcPts val="500"/>
              </a:spcAft>
              <a:buNone/>
            </a:pPr>
            <a:r>
              <a:rPr lang="lv-LV" dirty="0"/>
              <a:t>C-1 1000m Adrians </a:t>
            </a:r>
            <a:r>
              <a:rPr lang="lv-LV" dirty="0" err="1"/>
              <a:t>Podenskis</a:t>
            </a:r>
            <a:r>
              <a:rPr lang="lv-LV" dirty="0"/>
              <a:t> 1.vieta</a:t>
            </a:r>
          </a:p>
          <a:p>
            <a:pPr marL="0" indent="0">
              <a:spcBef>
                <a:spcPts val="0"/>
              </a:spcBef>
              <a:spcAft>
                <a:spcPts val="500"/>
              </a:spcAft>
              <a:buNone/>
            </a:pPr>
            <a:r>
              <a:rPr lang="lv-LV" dirty="0"/>
              <a:t>(2005.g.dz un vecāki)</a:t>
            </a:r>
          </a:p>
          <a:p>
            <a:pPr marL="0" indent="0">
              <a:spcBef>
                <a:spcPts val="0"/>
              </a:spcBef>
              <a:spcAft>
                <a:spcPts val="500"/>
              </a:spcAft>
              <a:buNone/>
            </a:pPr>
            <a:r>
              <a:rPr lang="lv-LV" dirty="0"/>
              <a:t>K-1 1000m Jānis </a:t>
            </a:r>
            <a:r>
              <a:rPr lang="lv-LV" dirty="0" err="1"/>
              <a:t>Kaurāts</a:t>
            </a:r>
            <a:r>
              <a:rPr lang="lv-LV" dirty="0"/>
              <a:t> 1.vieta</a:t>
            </a:r>
          </a:p>
          <a:p>
            <a:pPr marL="0" indent="0">
              <a:spcBef>
                <a:spcPts val="0"/>
              </a:spcBef>
              <a:spcAft>
                <a:spcPts val="500"/>
              </a:spcAft>
              <a:buNone/>
            </a:pPr>
            <a:r>
              <a:rPr lang="lv-LV" dirty="0"/>
              <a:t>                        </a:t>
            </a:r>
            <a:r>
              <a:rPr lang="lv-LV" dirty="0" err="1"/>
              <a:t>Danylo</a:t>
            </a:r>
            <a:r>
              <a:rPr lang="lv-LV" dirty="0"/>
              <a:t> </a:t>
            </a:r>
            <a:r>
              <a:rPr lang="lv-LV" dirty="0" err="1"/>
              <a:t>Michuda</a:t>
            </a:r>
            <a:r>
              <a:rPr lang="lv-LV" dirty="0"/>
              <a:t> 2.vieta</a:t>
            </a:r>
          </a:p>
          <a:p>
            <a:pPr marL="0" indent="0">
              <a:spcBef>
                <a:spcPts val="0"/>
              </a:spcBef>
              <a:spcAft>
                <a:spcPts val="500"/>
              </a:spcAft>
              <a:buNone/>
            </a:pPr>
            <a:r>
              <a:rPr lang="lv-LV" dirty="0"/>
              <a:t>                        Ritvars Gūtmanis 3.vieta</a:t>
            </a:r>
          </a:p>
          <a:p>
            <a:pPr marL="0" indent="0">
              <a:spcBef>
                <a:spcPts val="0"/>
              </a:spcBef>
              <a:spcAft>
                <a:spcPts val="500"/>
              </a:spcAft>
              <a:buNone/>
            </a:pPr>
            <a:r>
              <a:rPr lang="lv-LV" dirty="0"/>
              <a:t>K-1 500m Krista Bērziņa 1.vieta</a:t>
            </a:r>
          </a:p>
          <a:p>
            <a:pPr marL="0" indent="0">
              <a:spcBef>
                <a:spcPts val="0"/>
              </a:spcBef>
              <a:spcAft>
                <a:spcPts val="500"/>
              </a:spcAft>
              <a:buNone/>
            </a:pPr>
            <a:r>
              <a:rPr lang="lv-LV" dirty="0"/>
              <a:t>C-1 500m Sabīne Taube 2.vieta</a:t>
            </a:r>
          </a:p>
          <a:p>
            <a:pPr>
              <a:buFont typeface="Wingdings" panose="05000000000000000000" pitchFamily="2" charset="2"/>
              <a:buChar char="q"/>
            </a:pPr>
            <a:r>
              <a:rPr lang="lv-LV" dirty="0"/>
              <a:t>«Prezidenta kauss» </a:t>
            </a:r>
            <a:r>
              <a:rPr lang="lv-LV" dirty="0" err="1"/>
              <a:t>Azarbaidžānā</a:t>
            </a:r>
            <a:endParaRPr lang="lv-LV" dirty="0"/>
          </a:p>
          <a:p>
            <a:pPr marL="0" indent="0">
              <a:buNone/>
            </a:pPr>
            <a:r>
              <a:rPr lang="lv-LV" dirty="0"/>
              <a:t>C-1 200m, 500m un 1000m Toms </a:t>
            </a:r>
            <a:r>
              <a:rPr lang="lv-LV" dirty="0" err="1"/>
              <a:t>Mihalovičs</a:t>
            </a:r>
            <a:r>
              <a:rPr lang="lv-LV" dirty="0"/>
              <a:t> 2.vieta</a:t>
            </a:r>
          </a:p>
          <a:p>
            <a:pPr marL="0" indent="0">
              <a:buNone/>
            </a:pPr>
            <a:r>
              <a:rPr lang="lv-LV" dirty="0"/>
              <a:t>C-1 500m un 1000m Raivo Šmits 6.vieta </a:t>
            </a:r>
          </a:p>
          <a:p>
            <a:pPr>
              <a:buFont typeface="Wingdings" panose="05000000000000000000" pitchFamily="2" charset="2"/>
              <a:buChar char="q"/>
            </a:pPr>
            <a:r>
              <a:rPr lang="lv-LV" dirty="0"/>
              <a:t>Pavasara kauss, LR čempionāts garajās distancēs </a:t>
            </a:r>
          </a:p>
          <a:p>
            <a:pPr>
              <a:buFont typeface="Wingdings" panose="05000000000000000000" pitchFamily="2" charset="2"/>
              <a:buChar char="q"/>
            </a:pPr>
            <a:r>
              <a:rPr lang="lv-LV" dirty="0"/>
              <a:t>dalība pasaules kauss-I, Ungārijā</a:t>
            </a:r>
          </a:p>
          <a:p>
            <a:pPr marL="0" indent="0">
              <a:spcBef>
                <a:spcPts val="600"/>
              </a:spcBef>
              <a:buNone/>
            </a:pPr>
            <a:r>
              <a:rPr lang="lv-LV" dirty="0"/>
              <a:t>          Krista Bērziņa </a:t>
            </a:r>
          </a:p>
          <a:p>
            <a:pPr marL="0" indent="0">
              <a:spcBef>
                <a:spcPts val="600"/>
              </a:spcBef>
              <a:buNone/>
            </a:pPr>
            <a:r>
              <a:rPr lang="lv-LV" dirty="0"/>
              <a:t>         Jānis </a:t>
            </a:r>
            <a:r>
              <a:rPr lang="lv-LV" dirty="0" err="1"/>
              <a:t>Kaurāts</a:t>
            </a:r>
            <a:r>
              <a:rPr lang="lv-LV" dirty="0"/>
              <a:t> </a:t>
            </a:r>
          </a:p>
        </p:txBody>
      </p:sp>
    </p:spTree>
    <p:extLst>
      <p:ext uri="{BB962C8B-B14F-4D97-AF65-F5344CB8AC3E}">
        <p14:creationId xmlns:p14="http://schemas.microsoft.com/office/powerpoint/2010/main" val="3145921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B7B8106-1EA5-4308-A467-A85B4C959C8C}"/>
              </a:ext>
            </a:extLst>
          </p:cNvPr>
          <p:cNvSpPr>
            <a:spLocks noGrp="1"/>
          </p:cNvSpPr>
          <p:nvPr>
            <p:ph type="title"/>
          </p:nvPr>
        </p:nvSpPr>
        <p:spPr>
          <a:xfrm>
            <a:off x="683626" y="279400"/>
            <a:ext cx="10399057" cy="869949"/>
          </a:xfrm>
          <a:solidFill>
            <a:schemeClr val="bg1">
              <a:lumMod val="85000"/>
            </a:schemeClr>
          </a:solidFill>
          <a:ln>
            <a:solidFill>
              <a:schemeClr val="tx1"/>
            </a:solidFill>
            <a:prstDash val="solid"/>
          </a:ln>
        </p:spPr>
        <p:txBody>
          <a:bodyPr>
            <a:normAutofit fontScale="90000"/>
          </a:bodyPr>
          <a:lstStyle/>
          <a:p>
            <a:pPr algn="ctr"/>
            <a:r>
              <a:rPr lang="lv-LV" dirty="0"/>
              <a:t/>
            </a:r>
            <a:br>
              <a:rPr lang="lv-LV" dirty="0"/>
            </a:br>
            <a:r>
              <a:rPr lang="lv-LV" sz="4900" dirty="0">
                <a:solidFill>
                  <a:schemeClr val="tx1"/>
                </a:solidFill>
              </a:rPr>
              <a:t>Nometnes </a:t>
            </a:r>
            <a:r>
              <a:rPr lang="lv-LV" sz="3600" dirty="0">
                <a:solidFill>
                  <a:schemeClr val="tx1"/>
                </a:solidFill>
              </a:rPr>
              <a:t>vasarā ar pašvaldības līdzfinansējumu</a:t>
            </a:r>
            <a:r>
              <a:rPr lang="en-US" dirty="0"/>
              <a:t/>
            </a:r>
            <a:br>
              <a:rPr lang="en-US" dirty="0"/>
            </a:br>
            <a:endParaRPr lang="lv-LV" dirty="0"/>
          </a:p>
        </p:txBody>
      </p:sp>
      <p:sp>
        <p:nvSpPr>
          <p:cNvPr id="3" name="Satura vietturis 2">
            <a:extLst>
              <a:ext uri="{FF2B5EF4-FFF2-40B4-BE49-F238E27FC236}">
                <a16:creationId xmlns:a16="http://schemas.microsoft.com/office/drawing/2014/main" id="{35C9884E-D786-463C-A62C-C62AAE7AE470}"/>
              </a:ext>
            </a:extLst>
          </p:cNvPr>
          <p:cNvSpPr>
            <a:spLocks noGrp="1"/>
          </p:cNvSpPr>
          <p:nvPr>
            <p:ph sz="quarter" idx="13"/>
          </p:nvPr>
        </p:nvSpPr>
        <p:spPr>
          <a:xfrm>
            <a:off x="772526" y="1333500"/>
            <a:ext cx="10399057" cy="4102100"/>
          </a:xfrm>
        </p:spPr>
        <p:txBody>
          <a:bodyPr>
            <a:normAutofit lnSpcReduction="10000"/>
          </a:bodyPr>
          <a:lstStyle/>
          <a:p>
            <a:pPr>
              <a:buFont typeface="Wingdings" panose="05000000000000000000" pitchFamily="2" charset="2"/>
              <a:buChar char="Ø"/>
            </a:pPr>
            <a:endParaRPr lang="lv-LV" sz="2400" dirty="0"/>
          </a:p>
          <a:p>
            <a:pPr marL="0" indent="0">
              <a:buNone/>
            </a:pPr>
            <a:endParaRPr lang="lv-LV" sz="2400" dirty="0"/>
          </a:p>
          <a:p>
            <a:pPr>
              <a:spcAft>
                <a:spcPts val="1200"/>
              </a:spcAft>
              <a:buFont typeface="Wingdings" panose="05000000000000000000" pitchFamily="2" charset="2"/>
              <a:buChar char="Ø"/>
            </a:pPr>
            <a:r>
              <a:rPr lang="lv-LV" dirty="0"/>
              <a:t> vieglatlētika	</a:t>
            </a:r>
            <a:r>
              <a:rPr lang="lv-LV" dirty="0">
                <a:solidFill>
                  <a:schemeClr val="accent1">
                    <a:lumMod val="75000"/>
                  </a:schemeClr>
                </a:solidFill>
              </a:rPr>
              <a:t>  </a:t>
            </a:r>
            <a:r>
              <a:rPr lang="lv-LV" dirty="0" err="1">
                <a:solidFill>
                  <a:schemeClr val="accent1">
                    <a:lumMod val="75000"/>
                  </a:schemeClr>
                </a:solidFill>
              </a:rPr>
              <a:t>limbažos</a:t>
            </a:r>
            <a:r>
              <a:rPr lang="lv-LV" dirty="0">
                <a:solidFill>
                  <a:schemeClr val="accent1">
                    <a:lumMod val="75000"/>
                  </a:schemeClr>
                </a:solidFill>
              </a:rPr>
              <a:t> </a:t>
            </a:r>
            <a:r>
              <a:rPr lang="lv-LV" dirty="0"/>
              <a:t>	jūnijs-augusts  (5 dienas)    	                      2 x 30 dalībnieki</a:t>
            </a:r>
          </a:p>
          <a:p>
            <a:pPr>
              <a:spcAft>
                <a:spcPts val="1200"/>
              </a:spcAft>
              <a:buFont typeface="Wingdings" panose="05000000000000000000" pitchFamily="2" charset="2"/>
              <a:buChar char="Ø"/>
            </a:pPr>
            <a:r>
              <a:rPr lang="lv-LV" dirty="0"/>
              <a:t>  basketbols   	  </a:t>
            </a:r>
            <a:r>
              <a:rPr lang="lv-LV" dirty="0" err="1">
                <a:solidFill>
                  <a:schemeClr val="accent1">
                    <a:lumMod val="75000"/>
                  </a:schemeClr>
                </a:solidFill>
              </a:rPr>
              <a:t>limbažos</a:t>
            </a:r>
            <a:r>
              <a:rPr lang="lv-LV" dirty="0">
                <a:solidFill>
                  <a:schemeClr val="accent1">
                    <a:lumMod val="75000"/>
                  </a:schemeClr>
                </a:solidFill>
              </a:rPr>
              <a:t> </a:t>
            </a:r>
            <a:r>
              <a:rPr lang="lv-LV" dirty="0"/>
              <a:t>	JŪNIJS, AUGUSTS  (7 DIENAS)	                       2 x 20 dalībnieki </a:t>
            </a:r>
          </a:p>
          <a:p>
            <a:pPr>
              <a:spcAft>
                <a:spcPts val="1200"/>
              </a:spcAft>
              <a:buFont typeface="Wingdings" panose="05000000000000000000" pitchFamily="2" charset="2"/>
              <a:buChar char="Ø"/>
            </a:pPr>
            <a:r>
              <a:rPr lang="lv-LV" dirty="0"/>
              <a:t>Smaiļošana	  </a:t>
            </a:r>
            <a:r>
              <a:rPr lang="lv-LV" dirty="0">
                <a:solidFill>
                  <a:schemeClr val="accent1">
                    <a:lumMod val="75000"/>
                  </a:schemeClr>
                </a:solidFill>
              </a:rPr>
              <a:t>Limbažos	</a:t>
            </a:r>
            <a:r>
              <a:rPr lang="lv-LV" dirty="0"/>
              <a:t>  Jūnijs- augusts  (5 dienas)            	                      3 x 40 dalībnieki</a:t>
            </a:r>
          </a:p>
          <a:p>
            <a:pPr>
              <a:spcAft>
                <a:spcPts val="1200"/>
              </a:spcAft>
              <a:buFont typeface="Wingdings" panose="05000000000000000000" pitchFamily="2" charset="2"/>
              <a:buChar char="Ø"/>
            </a:pPr>
            <a:r>
              <a:rPr lang="lv-LV" dirty="0"/>
              <a:t>  Volejbols	  </a:t>
            </a:r>
            <a:r>
              <a:rPr lang="lv-LV" dirty="0">
                <a:solidFill>
                  <a:schemeClr val="accent1">
                    <a:lumMod val="75000"/>
                  </a:schemeClr>
                </a:solidFill>
              </a:rPr>
              <a:t>Limbažos	</a:t>
            </a:r>
            <a:r>
              <a:rPr lang="lv-LV" dirty="0"/>
              <a:t> JŪLIJS  5 dienas (dienas)	                                             17 dalībnieki</a:t>
            </a:r>
          </a:p>
          <a:p>
            <a:pPr>
              <a:spcAft>
                <a:spcPts val="1200"/>
              </a:spcAft>
              <a:buFont typeface="Wingdings" panose="05000000000000000000" pitchFamily="2" charset="2"/>
              <a:buChar char="Ø"/>
            </a:pPr>
            <a:r>
              <a:rPr lang="lv-LV" dirty="0"/>
              <a:t>  Volejbols	  </a:t>
            </a:r>
            <a:r>
              <a:rPr lang="lv-LV" dirty="0">
                <a:solidFill>
                  <a:schemeClr val="accent1">
                    <a:lumMod val="75000"/>
                  </a:schemeClr>
                </a:solidFill>
              </a:rPr>
              <a:t>Limbažos 	</a:t>
            </a:r>
            <a:r>
              <a:rPr lang="lv-LV" dirty="0"/>
              <a:t> Augusts ( diennakts)   7 dienas          	   32 dalībnieki</a:t>
            </a:r>
          </a:p>
          <a:p>
            <a:pPr marL="0" indent="0">
              <a:spcAft>
                <a:spcPts val="1200"/>
              </a:spcAft>
              <a:buNone/>
            </a:pPr>
            <a:endParaRPr lang="lv-LV" dirty="0"/>
          </a:p>
          <a:p>
            <a:endParaRPr lang="lv-LV" dirty="0"/>
          </a:p>
        </p:txBody>
      </p:sp>
    </p:spTree>
    <p:extLst>
      <p:ext uri="{BB962C8B-B14F-4D97-AF65-F5344CB8AC3E}">
        <p14:creationId xmlns:p14="http://schemas.microsoft.com/office/powerpoint/2010/main" val="613177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32F7C03-3ED1-415E-90E8-190BB06432C5}"/>
              </a:ext>
            </a:extLst>
          </p:cNvPr>
          <p:cNvSpPr>
            <a:spLocks noGrp="1"/>
          </p:cNvSpPr>
          <p:nvPr>
            <p:ph type="title"/>
          </p:nvPr>
        </p:nvSpPr>
        <p:spPr>
          <a:xfrm>
            <a:off x="685800" y="241300"/>
            <a:ext cx="10394707" cy="1596465"/>
          </a:xfrm>
          <a:solidFill>
            <a:schemeClr val="tx2">
              <a:lumMod val="20000"/>
              <a:lumOff val="80000"/>
            </a:schemeClr>
          </a:solidFill>
          <a:ln>
            <a:solidFill>
              <a:schemeClr val="tx1"/>
            </a:solidFill>
          </a:ln>
        </p:spPr>
        <p:txBody>
          <a:bodyPr>
            <a:noAutofit/>
          </a:bodyPr>
          <a:lstStyle/>
          <a:p>
            <a:pPr algn="ctr"/>
            <a:r>
              <a:rPr lang="lv-LV" sz="4000" dirty="0">
                <a:solidFill>
                  <a:schemeClr val="tx1"/>
                </a:solidFill>
              </a:rPr>
              <a:t>Starptautiskās sacensības ar pašvaldības </a:t>
            </a:r>
            <a:r>
              <a:rPr lang="lv-LV" sz="4000" dirty="0" err="1">
                <a:solidFill>
                  <a:schemeClr val="tx1"/>
                </a:solidFill>
              </a:rPr>
              <a:t>līdzfinasējumu</a:t>
            </a:r>
            <a:endParaRPr lang="lv-LV" sz="4000" dirty="0">
              <a:solidFill>
                <a:schemeClr val="tx1"/>
              </a:solidFill>
            </a:endParaRPr>
          </a:p>
        </p:txBody>
      </p:sp>
      <p:sp>
        <p:nvSpPr>
          <p:cNvPr id="3" name="Satura vietturis 2">
            <a:extLst>
              <a:ext uri="{FF2B5EF4-FFF2-40B4-BE49-F238E27FC236}">
                <a16:creationId xmlns:a16="http://schemas.microsoft.com/office/drawing/2014/main" id="{57735F8A-F863-4520-B386-72FBE2F5C87D}"/>
              </a:ext>
            </a:extLst>
          </p:cNvPr>
          <p:cNvSpPr>
            <a:spLocks noGrp="1"/>
          </p:cNvSpPr>
          <p:nvPr>
            <p:ph sz="quarter" idx="13"/>
          </p:nvPr>
        </p:nvSpPr>
        <p:spPr>
          <a:xfrm>
            <a:off x="685800" y="2063396"/>
            <a:ext cx="10394707" cy="3311189"/>
          </a:xfrm>
          <a:solidFill>
            <a:schemeClr val="accent2">
              <a:lumMod val="20000"/>
              <a:lumOff val="80000"/>
            </a:schemeClr>
          </a:solidFill>
        </p:spPr>
        <p:txBody>
          <a:bodyPr>
            <a:normAutofit fontScale="92500" lnSpcReduction="20000"/>
          </a:bodyPr>
          <a:lstStyle/>
          <a:p>
            <a:pPr marL="0" indent="0">
              <a:buNone/>
            </a:pPr>
            <a:r>
              <a:rPr lang="lv-LV" sz="3000" dirty="0"/>
              <a:t>2024. gadā </a:t>
            </a:r>
            <a:r>
              <a:rPr lang="lv-LV" sz="1900" dirty="0">
                <a:solidFill>
                  <a:schemeClr val="accent1">
                    <a:lumMod val="75000"/>
                  </a:schemeClr>
                </a:solidFill>
              </a:rPr>
              <a:t>pašvaldība līdzfinansē audzēkņu dalību starptautiskajās sacensībās </a:t>
            </a:r>
            <a:r>
              <a:rPr lang="lv-LV" sz="2800" dirty="0"/>
              <a:t>70</a:t>
            </a:r>
            <a:r>
              <a:rPr lang="lv-LV" sz="1800" dirty="0"/>
              <a:t> </a:t>
            </a:r>
            <a:r>
              <a:rPr lang="lv-LV" sz="2800" dirty="0"/>
              <a:t>EUR </a:t>
            </a:r>
            <a:r>
              <a:rPr lang="lv-LV" sz="1700" dirty="0">
                <a:solidFill>
                  <a:schemeClr val="accent1">
                    <a:lumMod val="75000"/>
                  </a:schemeClr>
                </a:solidFill>
              </a:rPr>
              <a:t>apmērā</a:t>
            </a:r>
            <a:r>
              <a:rPr lang="lv-LV" sz="1900" dirty="0">
                <a:solidFill>
                  <a:schemeClr val="accent1">
                    <a:lumMod val="75000"/>
                  </a:schemeClr>
                </a:solidFill>
              </a:rPr>
              <a:t>.</a:t>
            </a:r>
          </a:p>
          <a:p>
            <a:pPr marL="0" indent="0">
              <a:buNone/>
            </a:pPr>
            <a:r>
              <a:rPr lang="lv-LV" sz="2200" dirty="0">
                <a:solidFill>
                  <a:schemeClr val="accent1">
                    <a:lumMod val="75000"/>
                  </a:schemeClr>
                </a:solidFill>
              </a:rPr>
              <a:t>Vasaras mēnešos plānota audzēkņu dalība:</a:t>
            </a:r>
          </a:p>
          <a:p>
            <a:pPr>
              <a:buFont typeface="Wingdings" panose="05000000000000000000" pitchFamily="2" charset="2"/>
              <a:buChar char="q"/>
            </a:pPr>
            <a:r>
              <a:rPr lang="lv-LV" sz="1800" dirty="0"/>
              <a:t> Smaiļošana un kanoe airēšana-        	                      «OLIMPIC HOPES»             	          </a:t>
            </a:r>
            <a:r>
              <a:rPr lang="lv-LV" sz="1800" dirty="0" err="1"/>
              <a:t>suroko-ungārijā</a:t>
            </a:r>
            <a:endParaRPr lang="lv-LV" sz="1800" dirty="0"/>
          </a:p>
          <a:p>
            <a:pPr>
              <a:buFont typeface="Wingdings" panose="05000000000000000000" pitchFamily="2" charset="2"/>
              <a:buChar char="q"/>
            </a:pPr>
            <a:r>
              <a:rPr lang="lv-LV" sz="1800" dirty="0"/>
              <a:t> SMAIĻOŠANA UN KANOE AIRĒŠANA	                    </a:t>
            </a:r>
            <a:r>
              <a:rPr lang="lv-LV" sz="1900" dirty="0"/>
              <a:t> </a:t>
            </a:r>
            <a:r>
              <a:rPr lang="lv-LV" dirty="0"/>
              <a:t> «</a:t>
            </a:r>
            <a:r>
              <a:rPr lang="lv-LV" sz="1900" dirty="0" err="1"/>
              <a:t>Slovacka</a:t>
            </a:r>
            <a:r>
              <a:rPr lang="lv-LV" sz="1900" dirty="0"/>
              <a:t> 500»		         </a:t>
            </a:r>
            <a:r>
              <a:rPr lang="lv-LV" sz="1900" dirty="0" err="1"/>
              <a:t>Ostrožka</a:t>
            </a:r>
            <a:r>
              <a:rPr lang="lv-LV" sz="1900" dirty="0"/>
              <a:t> Nova Ves- </a:t>
            </a:r>
            <a:r>
              <a:rPr lang="lv-LV" sz="1900" dirty="0" err="1"/>
              <a:t>čehija</a:t>
            </a:r>
            <a:endParaRPr lang="lv-LV" sz="1900" dirty="0"/>
          </a:p>
          <a:p>
            <a:pPr>
              <a:buFont typeface="Wingdings" panose="05000000000000000000" pitchFamily="2" charset="2"/>
              <a:buChar char="q"/>
            </a:pPr>
            <a:r>
              <a:rPr lang="lv-LV" sz="1800" dirty="0"/>
              <a:t> vieglatlētika -		</a:t>
            </a:r>
            <a:r>
              <a:rPr lang="en-US" sz="1800" dirty="0"/>
              <a:t>EUROPEAN KIDS ATHLETICS GAMES 2024</a:t>
            </a:r>
            <a:r>
              <a:rPr lang="lv-LV" sz="1800" dirty="0"/>
              <a:t>   	                                 BRNO- ČEHIJĀ</a:t>
            </a:r>
            <a:endParaRPr lang="en-US" sz="1800" dirty="0"/>
          </a:p>
          <a:p>
            <a:pPr>
              <a:buFont typeface="Wingdings" panose="05000000000000000000" pitchFamily="2" charset="2"/>
              <a:buChar char="q"/>
            </a:pPr>
            <a:r>
              <a:rPr lang="lv-LV" sz="1800" dirty="0"/>
              <a:t> FUTBOLS-				                   </a:t>
            </a:r>
            <a:r>
              <a:rPr lang="lv-LV" sz="1800" dirty="0" err="1"/>
              <a:t>Wasa</a:t>
            </a:r>
            <a:r>
              <a:rPr lang="lv-LV" sz="1800" dirty="0"/>
              <a:t> </a:t>
            </a:r>
            <a:r>
              <a:rPr lang="lv-LV" sz="1800" dirty="0" err="1"/>
              <a:t>Cup</a:t>
            </a:r>
            <a:r>
              <a:rPr lang="lv-LV" sz="1800" dirty="0"/>
              <a:t>	                                 </a:t>
            </a:r>
            <a:r>
              <a:rPr lang="lv-LV" sz="1800" dirty="0" err="1"/>
              <a:t>VaSA</a:t>
            </a:r>
            <a:r>
              <a:rPr lang="lv-LV" sz="1800" dirty="0"/>
              <a:t>- SOMIJA</a:t>
            </a:r>
          </a:p>
          <a:p>
            <a:pPr>
              <a:buFont typeface="Wingdings" panose="05000000000000000000" pitchFamily="2" charset="2"/>
              <a:buChar char="q"/>
            </a:pPr>
            <a:r>
              <a:rPr lang="lv-LV" sz="1800" dirty="0"/>
              <a:t> BASKETBOLS		                                                 </a:t>
            </a:r>
            <a:r>
              <a:rPr lang="lv-LV" sz="1800" dirty="0" err="1"/>
              <a:t>Easter</a:t>
            </a:r>
            <a:r>
              <a:rPr lang="lv-LV" sz="1800" dirty="0"/>
              <a:t> </a:t>
            </a:r>
            <a:r>
              <a:rPr lang="lv-LV" sz="1800" dirty="0" err="1"/>
              <a:t>Cup</a:t>
            </a:r>
            <a:r>
              <a:rPr lang="lv-LV" sz="1800" dirty="0"/>
              <a:t> Brno u.c.	          </a:t>
            </a:r>
            <a:r>
              <a:rPr lang="lv-LV" sz="1800" dirty="0" err="1"/>
              <a:t>brno-čehija</a:t>
            </a:r>
            <a:endParaRPr lang="lv-LV" sz="1800" dirty="0"/>
          </a:p>
          <a:p>
            <a:pPr>
              <a:buFont typeface="Wingdings" panose="05000000000000000000" pitchFamily="2" charset="2"/>
              <a:buChar char="q"/>
            </a:pPr>
            <a:r>
              <a:rPr lang="lv-LV" sz="1800" dirty="0"/>
              <a:t> volejbols		                     Starptautiskas sacensības	         	         Tiks precizēts</a:t>
            </a:r>
          </a:p>
        </p:txBody>
      </p:sp>
    </p:spTree>
    <p:extLst>
      <p:ext uri="{BB962C8B-B14F-4D97-AF65-F5344CB8AC3E}">
        <p14:creationId xmlns:p14="http://schemas.microsoft.com/office/powerpoint/2010/main" val="4163783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5425069-AF8E-40F6-8B1B-C4F9FF004934}"/>
              </a:ext>
            </a:extLst>
          </p:cNvPr>
          <p:cNvSpPr>
            <a:spLocks noGrp="1"/>
          </p:cNvSpPr>
          <p:nvPr>
            <p:ph type="title"/>
          </p:nvPr>
        </p:nvSpPr>
        <p:spPr>
          <a:xfrm>
            <a:off x="685801" y="177800"/>
            <a:ext cx="10396882" cy="1219201"/>
          </a:xfrm>
        </p:spPr>
        <p:txBody>
          <a:bodyPr>
            <a:normAutofit fontScale="90000"/>
          </a:bodyPr>
          <a:lstStyle/>
          <a:p>
            <a:pPr algn="ctr"/>
            <a:r>
              <a:rPr lang="lv-LV" sz="4400" dirty="0"/>
              <a:t>Eiropas veselības apdrošināšanas karte </a:t>
            </a:r>
            <a:br>
              <a:rPr lang="lv-LV" sz="4400" dirty="0"/>
            </a:br>
            <a:r>
              <a:rPr lang="lv-LV" sz="4400" dirty="0"/>
              <a:t>( </a:t>
            </a:r>
            <a:r>
              <a:rPr lang="lv-LV" sz="4400" dirty="0" err="1"/>
              <a:t>Evak</a:t>
            </a:r>
            <a:r>
              <a:rPr lang="lv-LV" sz="4400" dirty="0"/>
              <a:t>)</a:t>
            </a:r>
          </a:p>
        </p:txBody>
      </p:sp>
      <p:sp>
        <p:nvSpPr>
          <p:cNvPr id="5" name="Taisnstūris 4">
            <a:extLst>
              <a:ext uri="{FF2B5EF4-FFF2-40B4-BE49-F238E27FC236}">
                <a16:creationId xmlns:a16="http://schemas.microsoft.com/office/drawing/2014/main" id="{986A8B9D-C057-456A-8863-9B93CEEA99CD}"/>
              </a:ext>
            </a:extLst>
          </p:cNvPr>
          <p:cNvSpPr/>
          <p:nvPr/>
        </p:nvSpPr>
        <p:spPr>
          <a:xfrm>
            <a:off x="685802" y="1308100"/>
            <a:ext cx="10396882" cy="4524315"/>
          </a:xfrm>
          <a:prstGeom prst="rect">
            <a:avLst/>
          </a:prstGeom>
        </p:spPr>
        <p:txBody>
          <a:bodyPr wrap="square">
            <a:spAutoFit/>
          </a:bodyPr>
          <a:lstStyle/>
          <a:p>
            <a:r>
              <a:rPr lang="lv-LV" dirty="0">
                <a:solidFill>
                  <a:srgbClr val="212529"/>
                </a:solidFill>
                <a:latin typeface="Impact" panose="020B0806030902050204" pitchFamily="34" charset="0"/>
              </a:rPr>
              <a:t>	EVAK (angļu valodā - </a:t>
            </a:r>
            <a:r>
              <a:rPr lang="lv-LV" dirty="0" err="1">
                <a:solidFill>
                  <a:srgbClr val="212529"/>
                </a:solidFill>
                <a:latin typeface="Impact" panose="020B0806030902050204" pitchFamily="34" charset="0"/>
              </a:rPr>
              <a:t>European</a:t>
            </a:r>
            <a:r>
              <a:rPr lang="lv-LV" dirty="0">
                <a:solidFill>
                  <a:srgbClr val="212529"/>
                </a:solidFill>
                <a:latin typeface="Impact" panose="020B0806030902050204" pitchFamily="34" charset="0"/>
              </a:rPr>
              <a:t> Health Insurance </a:t>
            </a:r>
            <a:r>
              <a:rPr lang="lv-LV" dirty="0" err="1">
                <a:solidFill>
                  <a:srgbClr val="212529"/>
                </a:solidFill>
                <a:latin typeface="Impact" panose="020B0806030902050204" pitchFamily="34" charset="0"/>
              </a:rPr>
              <a:t>Card</a:t>
            </a:r>
            <a:r>
              <a:rPr lang="lv-LV" dirty="0">
                <a:solidFill>
                  <a:srgbClr val="212529"/>
                </a:solidFill>
                <a:latin typeface="Impact" panose="020B0806030902050204" pitchFamily="34" charset="0"/>
              </a:rPr>
              <a:t>) ir plastikāta karte, kas apliecina, ka persona ir Eiropas Savienības dalībvalsts, Eiropas Ekonomikas zonas dalībvalsts (</a:t>
            </a:r>
            <a:r>
              <a:rPr lang="lv-LV" dirty="0" err="1">
                <a:solidFill>
                  <a:srgbClr val="212529"/>
                </a:solidFill>
                <a:latin typeface="Impact" panose="020B0806030902050204" pitchFamily="34" charset="0"/>
              </a:rPr>
              <a:t>Īslandes</a:t>
            </a:r>
            <a:r>
              <a:rPr lang="lv-LV" dirty="0">
                <a:solidFill>
                  <a:srgbClr val="212529"/>
                </a:solidFill>
                <a:latin typeface="Impact" panose="020B0806030902050204" pitchFamily="34" charset="0"/>
              </a:rPr>
              <a:t>, Norvēģijas, Lihtenšteinas) vai Šveices Konfederācijas iedzīvotājs (turpmāk - Dalībvalsts) un savā valstī ir sociāli apdrošināts.</a:t>
            </a:r>
          </a:p>
          <a:p>
            <a:endParaRPr lang="lv-LV" dirty="0">
              <a:solidFill>
                <a:srgbClr val="212529"/>
              </a:solidFill>
              <a:latin typeface="Impact" panose="020B0806030902050204" pitchFamily="34" charset="0"/>
            </a:endParaRPr>
          </a:p>
          <a:p>
            <a:r>
              <a:rPr lang="lv-LV" dirty="0"/>
              <a:t>	Īslaicīgi uzturoties citā Dalībvalstī vai Apvienotajā Karalistē, EVAK apliecina tiesības saņemt nepieciešamo vai neatliekamo medicīnisko veselības aprūpi tādā pašā apjomā, kāda tā tiek nodrošināta attiecīgās valsts iedzīvotājiem.</a:t>
            </a:r>
          </a:p>
          <a:p>
            <a:r>
              <a:rPr lang="lv-LV" u="sng" dirty="0">
                <a:solidFill>
                  <a:schemeClr val="accent1">
                    <a:lumMod val="75000"/>
                  </a:schemeClr>
                </a:solidFill>
              </a:rPr>
              <a:t>EVAK pieteikšanās iespējas     </a:t>
            </a:r>
            <a:r>
              <a:rPr lang="lv-LV" u="sng" dirty="0"/>
              <a:t>(</a:t>
            </a:r>
            <a:r>
              <a:rPr lang="lv-LV" dirty="0"/>
              <a:t>Nacionālā veselības dienestā)</a:t>
            </a:r>
            <a:endParaRPr lang="lv-LV" u="sng" dirty="0"/>
          </a:p>
          <a:p>
            <a:pPr marL="285750" indent="-285750">
              <a:buFont typeface="Wingdings" panose="05000000000000000000" pitchFamily="2" charset="2"/>
              <a:buChar char="§"/>
            </a:pPr>
            <a:r>
              <a:rPr lang="lv-LV" dirty="0"/>
              <a:t>Klātienē;	</a:t>
            </a:r>
          </a:p>
          <a:p>
            <a:pPr marL="285750" indent="-285750">
              <a:buFont typeface="Wingdings" panose="05000000000000000000" pitchFamily="2" charset="2"/>
              <a:buChar char="§"/>
            </a:pPr>
            <a:r>
              <a:rPr lang="lv-LV" dirty="0"/>
              <a:t>Elektroniskā veidā;</a:t>
            </a:r>
          </a:p>
          <a:p>
            <a:pPr marL="285750" indent="-285750">
              <a:buFont typeface="Wingdings" panose="05000000000000000000" pitchFamily="2" charset="2"/>
              <a:buChar char="§"/>
            </a:pPr>
            <a:r>
              <a:rPr lang="lv-LV" dirty="0"/>
              <a:t>Pa pastu;</a:t>
            </a:r>
          </a:p>
          <a:p>
            <a:pPr marL="285750" indent="-285750">
              <a:buFont typeface="Wingdings" panose="05000000000000000000" pitchFamily="2" charset="2"/>
              <a:buChar char="§"/>
            </a:pPr>
            <a:r>
              <a:rPr lang="lv-LV" dirty="0"/>
              <a:t>Ar elektronisko parakstu,</a:t>
            </a:r>
          </a:p>
          <a:p>
            <a:r>
              <a:rPr lang="lv-LV" dirty="0"/>
              <a:t>	EVAK tiek izsniegta bez maksas un ir derīga trīs gadus. Pēc EVAK derīguma termiņa beigām jaunas EVAK saņemšana ir bez maksas. Bez maksas EVAK tiek izsniegta arī viena mēneša laikā pirms spēkā esošās EVAK derīguma termiņa beigām!</a:t>
            </a:r>
          </a:p>
          <a:p>
            <a:endParaRPr lang="lv-LV" dirty="0"/>
          </a:p>
        </p:txBody>
      </p:sp>
      <p:pic>
        <p:nvPicPr>
          <p:cNvPr id="4" name="Attēls 3">
            <a:extLst>
              <a:ext uri="{FF2B5EF4-FFF2-40B4-BE49-F238E27FC236}">
                <a16:creationId xmlns:a16="http://schemas.microsoft.com/office/drawing/2014/main" id="{EAB6E3B2-7198-442C-BF1B-4F95A6FD3ADF}"/>
              </a:ext>
            </a:extLst>
          </p:cNvPr>
          <p:cNvPicPr>
            <a:picLocks noChangeAspect="1"/>
          </p:cNvPicPr>
          <p:nvPr/>
        </p:nvPicPr>
        <p:blipFill>
          <a:blip r:embed="rId2"/>
          <a:stretch>
            <a:fillRect/>
          </a:stretch>
        </p:blipFill>
        <p:spPr>
          <a:xfrm>
            <a:off x="8605800" y="3210353"/>
            <a:ext cx="2163800" cy="1315824"/>
          </a:xfrm>
          <a:prstGeom prst="rect">
            <a:avLst/>
          </a:prstGeom>
        </p:spPr>
      </p:pic>
    </p:spTree>
    <p:extLst>
      <p:ext uri="{BB962C8B-B14F-4D97-AF65-F5344CB8AC3E}">
        <p14:creationId xmlns:p14="http://schemas.microsoft.com/office/powerpoint/2010/main" val="3298157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EB7243A0-E4D8-4956-B0E5-C3772543CCA9}"/>
              </a:ext>
            </a:extLst>
          </p:cNvPr>
          <p:cNvSpPr>
            <a:spLocks noGrp="1" noChangeArrowheads="1"/>
          </p:cNvSpPr>
          <p:nvPr>
            <p:ph type="title"/>
          </p:nvPr>
        </p:nvSpPr>
        <p:spPr>
          <a:xfrm>
            <a:off x="685801" y="368300"/>
            <a:ext cx="10396882" cy="495299"/>
          </a:xfrm>
        </p:spPr>
        <p:txBody>
          <a:bodyPr>
            <a:normAutofit fontScale="90000"/>
          </a:bodyPr>
          <a:lstStyle/>
          <a:p>
            <a:r>
              <a:rPr lang="en-GB" altLang="en-US" dirty="0">
                <a:solidFill>
                  <a:srgbClr val="FF6600"/>
                </a:solidFill>
              </a:rPr>
              <a:t>E-</a:t>
            </a:r>
            <a:r>
              <a:rPr lang="en-GB" altLang="en-US" dirty="0" err="1">
                <a:solidFill>
                  <a:srgbClr val="FF6600"/>
                </a:solidFill>
              </a:rPr>
              <a:t>klase</a:t>
            </a:r>
            <a:endParaRPr lang="en-GB" altLang="en-US" dirty="0">
              <a:solidFill>
                <a:srgbClr val="FF6600"/>
              </a:solidFill>
            </a:endParaRPr>
          </a:p>
        </p:txBody>
      </p:sp>
      <p:sp>
        <p:nvSpPr>
          <p:cNvPr id="13315" name="Content Placeholder 2">
            <a:extLst>
              <a:ext uri="{FF2B5EF4-FFF2-40B4-BE49-F238E27FC236}">
                <a16:creationId xmlns:a16="http://schemas.microsoft.com/office/drawing/2014/main" id="{C41DC4F0-27DF-4640-9A40-964DA04C0A65}"/>
              </a:ext>
            </a:extLst>
          </p:cNvPr>
          <p:cNvSpPr>
            <a:spLocks noGrp="1" noChangeArrowheads="1"/>
          </p:cNvSpPr>
          <p:nvPr>
            <p:ph idx="1"/>
          </p:nvPr>
        </p:nvSpPr>
        <p:spPr>
          <a:xfrm>
            <a:off x="316523" y="1028700"/>
            <a:ext cx="11418278" cy="4572000"/>
          </a:xfrm>
        </p:spPr>
        <p:txBody>
          <a:bodyPr>
            <a:normAutofit/>
          </a:bodyPr>
          <a:lstStyle/>
          <a:p>
            <a:pPr>
              <a:defRPr/>
            </a:pPr>
            <a:r>
              <a:rPr lang="en-US" altLang="en-US" dirty="0"/>
              <a:t>E-</a:t>
            </a:r>
            <a:r>
              <a:rPr lang="en-US" altLang="en-US" dirty="0" err="1"/>
              <a:t>klase</a:t>
            </a:r>
            <a:r>
              <a:rPr lang="en-US" altLang="en-US" dirty="0"/>
              <a:t> </a:t>
            </a:r>
            <a:r>
              <a:rPr lang="en-US" altLang="en-US" dirty="0" err="1"/>
              <a:t>ir</a:t>
            </a:r>
            <a:r>
              <a:rPr lang="en-US" altLang="en-US" dirty="0"/>
              <a:t> Sporta </a:t>
            </a:r>
            <a:r>
              <a:rPr lang="en-US" altLang="en-US" dirty="0" err="1"/>
              <a:t>skolas</a:t>
            </a:r>
            <a:r>
              <a:rPr lang="en-US" altLang="en-US" dirty="0"/>
              <a:t> </a:t>
            </a:r>
            <a:r>
              <a:rPr lang="en-US" altLang="en-US" dirty="0" err="1"/>
              <a:t>oficiālais</a:t>
            </a:r>
            <a:r>
              <a:rPr lang="en-US" altLang="en-US" dirty="0"/>
              <a:t> </a:t>
            </a:r>
            <a:r>
              <a:rPr lang="en-US" altLang="en-US" dirty="0" err="1"/>
              <a:t>saziņas</a:t>
            </a:r>
            <a:r>
              <a:rPr lang="en-US" altLang="en-US" dirty="0"/>
              <a:t> </a:t>
            </a:r>
            <a:r>
              <a:rPr lang="en-US" altLang="en-US" dirty="0" err="1"/>
              <a:t>līdzeklis</a:t>
            </a:r>
            <a:r>
              <a:rPr lang="en-US" altLang="en-US" dirty="0"/>
              <a:t> </a:t>
            </a:r>
            <a:r>
              <a:rPr lang="en-US" altLang="en-US" dirty="0" err="1"/>
              <a:t>ar</a:t>
            </a:r>
            <a:r>
              <a:rPr lang="en-US" altLang="en-US" dirty="0"/>
              <a:t> </a:t>
            </a:r>
            <a:r>
              <a:rPr lang="en-US" altLang="en-US" dirty="0" err="1"/>
              <a:t>vecākiem</a:t>
            </a:r>
            <a:r>
              <a:rPr lang="en-US" altLang="en-US" dirty="0"/>
              <a:t>.</a:t>
            </a:r>
          </a:p>
          <a:p>
            <a:pPr>
              <a:defRPr/>
            </a:pPr>
            <a:r>
              <a:rPr lang="en-GB" dirty="0" err="1"/>
              <a:t>Audzēkņa</a:t>
            </a:r>
            <a:r>
              <a:rPr lang="en-GB" dirty="0"/>
              <a:t> </a:t>
            </a:r>
            <a:r>
              <a:rPr lang="en-GB" dirty="0" err="1"/>
              <a:t>prombūtnes</a:t>
            </a:r>
            <a:r>
              <a:rPr lang="en-GB" dirty="0"/>
              <a:t> </a:t>
            </a:r>
            <a:r>
              <a:rPr lang="en-GB" dirty="0" err="1"/>
              <a:t>gadījumā</a:t>
            </a:r>
            <a:r>
              <a:rPr lang="en-GB" dirty="0"/>
              <a:t> </a:t>
            </a:r>
            <a:r>
              <a:rPr lang="en-GB" dirty="0" err="1"/>
              <a:t>vecākam</a:t>
            </a:r>
            <a:r>
              <a:rPr lang="en-GB" dirty="0"/>
              <a:t> </a:t>
            </a:r>
            <a:r>
              <a:rPr lang="en-GB" dirty="0" err="1"/>
              <a:t>pienākums</a:t>
            </a:r>
            <a:r>
              <a:rPr lang="en-GB" dirty="0"/>
              <a:t> </a:t>
            </a:r>
            <a:r>
              <a:rPr lang="en-GB" dirty="0" err="1"/>
              <a:t>pirms</a:t>
            </a:r>
            <a:r>
              <a:rPr lang="en-GB" dirty="0"/>
              <a:t> </a:t>
            </a:r>
            <a:r>
              <a:rPr lang="en-GB" dirty="0" err="1"/>
              <a:t>nodarbības</a:t>
            </a:r>
            <a:r>
              <a:rPr lang="en-GB" dirty="0"/>
              <a:t> </a:t>
            </a:r>
            <a:r>
              <a:rPr lang="en-GB" dirty="0" err="1"/>
              <a:t>nosūtīt</a:t>
            </a:r>
            <a:r>
              <a:rPr lang="en-GB" dirty="0"/>
              <a:t> e-</a:t>
            </a:r>
            <a:r>
              <a:rPr lang="en-GB" dirty="0" err="1"/>
              <a:t>klasē</a:t>
            </a:r>
            <a:r>
              <a:rPr lang="en-GB" dirty="0"/>
              <a:t> </a:t>
            </a:r>
            <a:r>
              <a:rPr lang="en-GB" dirty="0" err="1"/>
              <a:t>ziņu</a:t>
            </a:r>
            <a:r>
              <a:rPr lang="en-GB" dirty="0"/>
              <a:t> Sporta </a:t>
            </a:r>
            <a:r>
              <a:rPr lang="en-GB" dirty="0" err="1"/>
              <a:t>skolai</a:t>
            </a:r>
            <a:r>
              <a:rPr lang="en-GB" dirty="0"/>
              <a:t> par </a:t>
            </a:r>
            <a:r>
              <a:rPr lang="en-GB" dirty="0" err="1"/>
              <a:t>prombūtnes</a:t>
            </a:r>
            <a:r>
              <a:rPr lang="en-GB" dirty="0"/>
              <a:t> </a:t>
            </a:r>
            <a:r>
              <a:rPr lang="en-GB" dirty="0" err="1"/>
              <a:t>iemeslu</a:t>
            </a:r>
            <a:r>
              <a:rPr lang="en-GB" dirty="0"/>
              <a:t>.</a:t>
            </a:r>
          </a:p>
          <a:p>
            <a:pPr marL="0" indent="0">
              <a:buNone/>
              <a:defRPr/>
            </a:pPr>
            <a:endParaRPr lang="en-GB" sz="2400" dirty="0"/>
          </a:p>
          <a:p>
            <a:pPr marL="1028700" lvl="1">
              <a:defRPr/>
            </a:pPr>
            <a:r>
              <a:rPr lang="lv-LV" sz="2000" b="1" dirty="0"/>
              <a:t>Par attaisnotiem nodarbību kavējumiem tiek atzīti:</a:t>
            </a:r>
            <a:endParaRPr lang="en-GB" sz="2000" b="1" dirty="0"/>
          </a:p>
          <a:p>
            <a:pPr marL="1428750" lvl="2">
              <a:defRPr/>
            </a:pPr>
            <a:r>
              <a:rPr lang="lv-LV" sz="2000" dirty="0"/>
              <a:t>kavējumi, kurus apstiprina ārsta zīme;</a:t>
            </a:r>
            <a:endParaRPr lang="en-GB" sz="2000" dirty="0"/>
          </a:p>
          <a:p>
            <a:pPr marL="1428750" lvl="2">
              <a:defRPr/>
            </a:pPr>
            <a:r>
              <a:rPr lang="en-GB" sz="2000" dirty="0" err="1"/>
              <a:t>Kavējumi</a:t>
            </a:r>
            <a:r>
              <a:rPr lang="en-GB" sz="2000" dirty="0"/>
              <a:t> </a:t>
            </a:r>
            <a:r>
              <a:rPr lang="en-GB" sz="2000" dirty="0" err="1"/>
              <a:t>slimības</a:t>
            </a:r>
            <a:r>
              <a:rPr lang="en-GB" sz="2000" dirty="0"/>
              <a:t> </a:t>
            </a:r>
            <a:r>
              <a:rPr lang="en-GB" sz="2000" dirty="0" err="1"/>
              <a:t>dēļ</a:t>
            </a:r>
            <a:r>
              <a:rPr lang="en-GB" sz="2000" dirty="0"/>
              <a:t> </a:t>
            </a:r>
            <a:r>
              <a:rPr lang="en-GB" sz="2000" dirty="0" err="1"/>
              <a:t>līdz</a:t>
            </a:r>
            <a:r>
              <a:rPr lang="en-GB" sz="2000" dirty="0"/>
              <a:t> 3 </a:t>
            </a:r>
            <a:r>
              <a:rPr lang="en-GB" sz="2000" dirty="0" err="1"/>
              <a:t>kalendārajām</a:t>
            </a:r>
            <a:r>
              <a:rPr lang="en-GB" sz="2000" dirty="0"/>
              <a:t> </a:t>
            </a:r>
            <a:r>
              <a:rPr lang="en-GB" sz="2000" dirty="0" err="1"/>
              <a:t>dienām</a:t>
            </a:r>
            <a:r>
              <a:rPr lang="en-GB" sz="2000" dirty="0"/>
              <a:t> </a:t>
            </a:r>
            <a:r>
              <a:rPr lang="en-GB" sz="2000" dirty="0" err="1"/>
              <a:t>ar</a:t>
            </a:r>
            <a:r>
              <a:rPr lang="en-GB" sz="2000" dirty="0"/>
              <a:t> </a:t>
            </a:r>
            <a:r>
              <a:rPr lang="en-GB" sz="2000" dirty="0" err="1"/>
              <a:t>vecāku</a:t>
            </a:r>
            <a:r>
              <a:rPr lang="en-GB" sz="2000" dirty="0"/>
              <a:t> </a:t>
            </a:r>
            <a:r>
              <a:rPr lang="en-GB" sz="2000" dirty="0" err="1"/>
              <a:t>ziņu</a:t>
            </a:r>
            <a:r>
              <a:rPr lang="en-GB" sz="2000" dirty="0"/>
              <a:t> e-</a:t>
            </a:r>
            <a:r>
              <a:rPr lang="en-GB" sz="2000" dirty="0" err="1"/>
              <a:t>klasē</a:t>
            </a:r>
            <a:r>
              <a:rPr lang="en-GB" sz="2000" dirty="0"/>
              <a:t>;</a:t>
            </a:r>
          </a:p>
          <a:p>
            <a:pPr marL="1428750" lvl="2">
              <a:defRPr/>
            </a:pPr>
            <a:r>
              <a:rPr lang="lv-LV" sz="2000" dirty="0"/>
              <a:t>kavējumi ārkārtēja notikuma ģimenē dēļ</a:t>
            </a:r>
            <a:r>
              <a:rPr lang="en-GB" sz="2000" dirty="0"/>
              <a:t>;</a:t>
            </a:r>
          </a:p>
          <a:p>
            <a:pPr marL="1428750" lvl="2">
              <a:defRPr/>
            </a:pPr>
            <a:r>
              <a:rPr lang="en-GB" sz="2000" dirty="0" err="1">
                <a:ea typeface="MS Mincho" panose="02020609040205080304" pitchFamily="49" charset="-128"/>
                <a:cs typeface="Arial" panose="020B0604020202020204" pitchFamily="34" charset="0"/>
              </a:rPr>
              <a:t>kavējumi</a:t>
            </a:r>
            <a:r>
              <a:rPr lang="en-GB" sz="2000" dirty="0">
                <a:ea typeface="MS Mincho" panose="02020609040205080304" pitchFamily="49" charset="-128"/>
                <a:cs typeface="Arial" panose="020B0604020202020204" pitchFamily="34" charset="0"/>
              </a:rPr>
              <a:t>, kas </a:t>
            </a:r>
            <a:r>
              <a:rPr lang="en-GB" sz="2000" dirty="0" err="1">
                <a:ea typeface="MS Mincho" panose="02020609040205080304" pitchFamily="49" charset="-128"/>
                <a:cs typeface="Arial" panose="020B0604020202020204" pitchFamily="34" charset="0"/>
              </a:rPr>
              <a:t>saistīti</a:t>
            </a:r>
            <a:r>
              <a:rPr lang="en-GB" sz="2000" dirty="0">
                <a:ea typeface="MS Mincho" panose="02020609040205080304" pitchFamily="49" charset="-128"/>
                <a:cs typeface="Arial" panose="020B0604020202020204" pitchFamily="34" charset="0"/>
              </a:rPr>
              <a:t> </a:t>
            </a:r>
            <a:r>
              <a:rPr lang="en-GB" sz="2000" dirty="0" err="1">
                <a:ea typeface="MS Mincho" panose="02020609040205080304" pitchFamily="49" charset="-128"/>
                <a:cs typeface="Arial" panose="020B0604020202020204" pitchFamily="34" charset="0"/>
              </a:rPr>
              <a:t>ar</a:t>
            </a:r>
            <a:r>
              <a:rPr lang="en-GB" sz="2000" dirty="0">
                <a:ea typeface="MS Mincho" panose="02020609040205080304" pitchFamily="49" charset="-128"/>
                <a:cs typeface="Arial" panose="020B0604020202020204" pitchFamily="34" charset="0"/>
              </a:rPr>
              <a:t> </a:t>
            </a:r>
            <a:r>
              <a:rPr lang="en-GB" sz="2000" dirty="0" err="1">
                <a:ea typeface="MS Mincho" panose="02020609040205080304" pitchFamily="49" charset="-128"/>
                <a:cs typeface="Arial" panose="020B0604020202020204" pitchFamily="34" charset="0"/>
              </a:rPr>
              <a:t>vispārizglītojošo</a:t>
            </a:r>
            <a:r>
              <a:rPr lang="en-GB" sz="2000" dirty="0">
                <a:ea typeface="MS Mincho" panose="02020609040205080304" pitchFamily="49" charset="-128"/>
                <a:cs typeface="Arial" panose="020B0604020202020204" pitchFamily="34" charset="0"/>
              </a:rPr>
              <a:t> </a:t>
            </a:r>
            <a:r>
              <a:rPr lang="en-GB" sz="2000" dirty="0" err="1">
                <a:ea typeface="MS Mincho" panose="02020609040205080304" pitchFamily="49" charset="-128"/>
                <a:cs typeface="Arial" panose="020B0604020202020204" pitchFamily="34" charset="0"/>
              </a:rPr>
              <a:t>skolu</a:t>
            </a:r>
            <a:r>
              <a:rPr lang="en-GB" sz="2000" dirty="0">
                <a:ea typeface="MS Mincho" panose="02020609040205080304" pitchFamily="49" charset="-128"/>
                <a:cs typeface="Arial" panose="020B0604020202020204" pitchFamily="34" charset="0"/>
              </a:rPr>
              <a:t> </a:t>
            </a:r>
            <a:r>
              <a:rPr lang="en-GB" sz="2000" dirty="0" err="1">
                <a:ea typeface="MS Mincho" panose="02020609040205080304" pitchFamily="49" charset="-128"/>
                <a:cs typeface="Arial" panose="020B0604020202020204" pitchFamily="34" charset="0"/>
              </a:rPr>
              <a:t>mācību</a:t>
            </a:r>
            <a:r>
              <a:rPr lang="en-GB" sz="2000" dirty="0">
                <a:ea typeface="MS Mincho" panose="02020609040205080304" pitchFamily="49" charset="-128"/>
                <a:cs typeface="Arial" panose="020B0604020202020204" pitchFamily="34" charset="0"/>
              </a:rPr>
              <a:t> </a:t>
            </a:r>
            <a:r>
              <a:rPr lang="en-GB" sz="2000" dirty="0" err="1">
                <a:ea typeface="MS Mincho" panose="02020609040205080304" pitchFamily="49" charset="-128"/>
                <a:cs typeface="Arial" panose="020B0604020202020204" pitchFamily="34" charset="0"/>
              </a:rPr>
              <a:t>procesu</a:t>
            </a:r>
            <a:endParaRPr lang="en-GB" sz="2000" dirty="0">
              <a:ea typeface="MS Mincho" panose="02020609040205080304" pitchFamily="49" charset="-128"/>
              <a:cs typeface="Arial" panose="020B0604020202020204" pitchFamily="34" charset="0"/>
            </a:endParaRPr>
          </a:p>
          <a:p>
            <a:pPr>
              <a:defRPr/>
            </a:pP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8907018" y="3429000"/>
            <a:ext cx="3510653" cy="1474474"/>
          </a:xfrm>
          <a:custGeom>
            <a:avLst/>
            <a:gdLst/>
            <a:ahLst/>
            <a:cxnLst/>
            <a:rect l="l" t="t" r="r" b="b"/>
            <a:pathLst>
              <a:path w="5265980" h="2211711">
                <a:moveTo>
                  <a:pt x="0" y="0"/>
                </a:moveTo>
                <a:lnTo>
                  <a:pt x="5265980" y="0"/>
                </a:lnTo>
                <a:lnTo>
                  <a:pt x="5265980" y="2211711"/>
                </a:lnTo>
                <a:lnTo>
                  <a:pt x="0" y="221171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8164872" y="1873317"/>
            <a:ext cx="3510653" cy="1474474"/>
          </a:xfrm>
          <a:custGeom>
            <a:avLst/>
            <a:gdLst/>
            <a:ahLst/>
            <a:cxnLst/>
            <a:rect l="l" t="t" r="r" b="b"/>
            <a:pathLst>
              <a:path w="5265980" h="2211711">
                <a:moveTo>
                  <a:pt x="0" y="0"/>
                </a:moveTo>
                <a:lnTo>
                  <a:pt x="5265980" y="0"/>
                </a:lnTo>
                <a:lnTo>
                  <a:pt x="5265980" y="2211712"/>
                </a:lnTo>
                <a:lnTo>
                  <a:pt x="0" y="221171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7402320" y="1687890"/>
            <a:ext cx="4215621" cy="3319801"/>
          </a:xfrm>
          <a:custGeom>
            <a:avLst/>
            <a:gdLst/>
            <a:ahLst/>
            <a:cxnLst/>
            <a:rect l="l" t="t" r="r" b="b"/>
            <a:pathLst>
              <a:path w="6323432" h="4979702">
                <a:moveTo>
                  <a:pt x="0" y="0"/>
                </a:moveTo>
                <a:lnTo>
                  <a:pt x="6323431" y="0"/>
                </a:lnTo>
                <a:lnTo>
                  <a:pt x="6323431" y="4979703"/>
                </a:lnTo>
                <a:lnTo>
                  <a:pt x="0" y="497970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8" name="Group 8"/>
          <p:cNvGrpSpPr/>
          <p:nvPr/>
        </p:nvGrpSpPr>
        <p:grpSpPr>
          <a:xfrm>
            <a:off x="1199446" y="1371600"/>
            <a:ext cx="1350619" cy="135061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D8585F"/>
            </a:solidFill>
          </p:spPr>
        </p:sp>
        <p:sp>
          <p:nvSpPr>
            <p:cNvPr id="10" name="TextBox 10"/>
            <p:cNvSpPr txBox="1"/>
            <p:nvPr/>
          </p:nvSpPr>
          <p:spPr>
            <a:xfrm>
              <a:off x="127000" y="88900"/>
              <a:ext cx="558800" cy="596900"/>
            </a:xfrm>
            <a:prstGeom prst="rect">
              <a:avLst/>
            </a:prstGeom>
          </p:spPr>
          <p:txBody>
            <a:bodyPr lIns="33867" tIns="33867" rIns="33867" bIns="33867" rtlCol="0" anchor="ctr"/>
            <a:lstStyle/>
            <a:p>
              <a:pPr algn="ctr">
                <a:lnSpc>
                  <a:spcPts val="1773"/>
                </a:lnSpc>
                <a:spcBef>
                  <a:spcPct val="0"/>
                </a:spcBef>
              </a:pPr>
              <a:endParaRPr sz="1200"/>
            </a:p>
          </p:txBody>
        </p:sp>
      </p:grpSp>
      <p:sp>
        <p:nvSpPr>
          <p:cNvPr id="11" name="Freeform 11"/>
          <p:cNvSpPr/>
          <p:nvPr/>
        </p:nvSpPr>
        <p:spPr>
          <a:xfrm rot="-1086966">
            <a:off x="-2939263" y="518377"/>
            <a:ext cx="4876800" cy="2036064"/>
          </a:xfrm>
          <a:custGeom>
            <a:avLst/>
            <a:gdLst/>
            <a:ahLst/>
            <a:cxnLst/>
            <a:rect l="l" t="t" r="r" b="b"/>
            <a:pathLst>
              <a:path w="7315200" h="3054096">
                <a:moveTo>
                  <a:pt x="0" y="0"/>
                </a:moveTo>
                <a:lnTo>
                  <a:pt x="7315200" y="0"/>
                </a:lnTo>
                <a:lnTo>
                  <a:pt x="7315200" y="3054096"/>
                </a:lnTo>
                <a:lnTo>
                  <a:pt x="0" y="305409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rot="-1086966">
            <a:off x="9475979" y="4447762"/>
            <a:ext cx="4283925" cy="1788539"/>
          </a:xfrm>
          <a:custGeom>
            <a:avLst/>
            <a:gdLst/>
            <a:ahLst/>
            <a:cxnLst/>
            <a:rect l="l" t="t" r="r" b="b"/>
            <a:pathLst>
              <a:path w="6425887" h="2682808">
                <a:moveTo>
                  <a:pt x="0" y="0"/>
                </a:moveTo>
                <a:lnTo>
                  <a:pt x="6425887" y="0"/>
                </a:lnTo>
                <a:lnTo>
                  <a:pt x="6425887" y="2682808"/>
                </a:lnTo>
                <a:lnTo>
                  <a:pt x="0" y="268280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13"/>
          <p:cNvSpPr/>
          <p:nvPr/>
        </p:nvSpPr>
        <p:spPr>
          <a:xfrm>
            <a:off x="9975505" y="54739"/>
            <a:ext cx="2019232" cy="1550602"/>
          </a:xfrm>
          <a:custGeom>
            <a:avLst/>
            <a:gdLst/>
            <a:ahLst/>
            <a:cxnLst/>
            <a:rect l="l" t="t" r="r" b="b"/>
            <a:pathLst>
              <a:path w="3028848" h="2325903">
                <a:moveTo>
                  <a:pt x="0" y="0"/>
                </a:moveTo>
                <a:lnTo>
                  <a:pt x="3028848" y="0"/>
                </a:lnTo>
                <a:lnTo>
                  <a:pt x="3028848" y="2325902"/>
                </a:lnTo>
                <a:lnTo>
                  <a:pt x="0" y="2325902"/>
                </a:lnTo>
                <a:lnTo>
                  <a:pt x="0" y="0"/>
                </a:lnTo>
                <a:close/>
              </a:path>
            </a:pathLst>
          </a:custGeom>
          <a:blipFill>
            <a:blip r:embed="rId8"/>
            <a:stretch>
              <a:fillRect/>
            </a:stretch>
          </a:blipFill>
        </p:spPr>
      </p:sp>
      <p:sp>
        <p:nvSpPr>
          <p:cNvPr id="14" name="TextBox 14"/>
          <p:cNvSpPr txBox="1"/>
          <p:nvPr/>
        </p:nvSpPr>
        <p:spPr>
          <a:xfrm>
            <a:off x="221711" y="243571"/>
            <a:ext cx="9266993" cy="2205732"/>
          </a:xfrm>
          <a:prstGeom prst="rect">
            <a:avLst/>
          </a:prstGeom>
        </p:spPr>
        <p:txBody>
          <a:bodyPr wrap="square" lIns="0" tIns="0" rIns="0" bIns="0" rtlCol="0" anchor="t">
            <a:spAutoFit/>
          </a:bodyPr>
          <a:lstStyle/>
          <a:p>
            <a:pPr algn="ctr">
              <a:lnSpc>
                <a:spcPts val="6324"/>
              </a:lnSpc>
            </a:pPr>
            <a:r>
              <a:rPr lang="en-US" sz="6000" dirty="0" err="1">
                <a:latin typeface="Agrandir Bold"/>
              </a:rPr>
              <a:t>Limbažu</a:t>
            </a:r>
            <a:r>
              <a:rPr lang="en-US" sz="6000" dirty="0">
                <a:latin typeface="Agrandir Bold"/>
              </a:rPr>
              <a:t> </a:t>
            </a:r>
            <a:r>
              <a:rPr lang="en-US" sz="6000" dirty="0" err="1">
                <a:latin typeface="Agrandir Bold"/>
              </a:rPr>
              <a:t>novada</a:t>
            </a:r>
            <a:r>
              <a:rPr lang="en-US" sz="6000" dirty="0">
                <a:latin typeface="Agrandir Bold"/>
              </a:rPr>
              <a:t> </a:t>
            </a:r>
            <a:endParaRPr lang="lv-LV" sz="6000" dirty="0">
              <a:latin typeface="Agrandir Bold"/>
            </a:endParaRPr>
          </a:p>
          <a:p>
            <a:pPr algn="ctr">
              <a:lnSpc>
                <a:spcPts val="6324"/>
              </a:lnSpc>
            </a:pPr>
            <a:r>
              <a:rPr lang="en-US" sz="6000" dirty="0" err="1">
                <a:latin typeface="Agrandir Bold"/>
              </a:rPr>
              <a:t>Sporta</a:t>
            </a:r>
            <a:r>
              <a:rPr lang="en-US" sz="6000" dirty="0">
                <a:latin typeface="Agrandir Bold"/>
              </a:rPr>
              <a:t> </a:t>
            </a:r>
            <a:r>
              <a:rPr lang="en-US" sz="6000" dirty="0" err="1">
                <a:latin typeface="Agrandir Bold"/>
              </a:rPr>
              <a:t>skola</a:t>
            </a:r>
            <a:r>
              <a:rPr lang="en-US" sz="6000" dirty="0">
                <a:latin typeface="Agrandir Bold"/>
              </a:rPr>
              <a:t> </a:t>
            </a:r>
          </a:p>
          <a:p>
            <a:pPr algn="ctr">
              <a:lnSpc>
                <a:spcPts val="4556"/>
              </a:lnSpc>
            </a:pPr>
            <a:r>
              <a:rPr lang="en-US" sz="4467" dirty="0">
                <a:latin typeface="Agrandir Bold"/>
              </a:rPr>
              <a:t>2023./2024.</a:t>
            </a:r>
          </a:p>
        </p:txBody>
      </p:sp>
      <p:sp>
        <p:nvSpPr>
          <p:cNvPr id="15" name="TextBox 15"/>
          <p:cNvSpPr txBox="1"/>
          <p:nvPr/>
        </p:nvSpPr>
        <p:spPr>
          <a:xfrm>
            <a:off x="436824" y="2895292"/>
            <a:ext cx="7180609" cy="2663871"/>
          </a:xfrm>
          <a:prstGeom prst="rect">
            <a:avLst/>
          </a:prstGeom>
        </p:spPr>
        <p:txBody>
          <a:bodyPr wrap="square" lIns="0" tIns="0" rIns="0" bIns="0" rtlCol="0" anchor="t">
            <a:spAutoFit/>
          </a:bodyPr>
          <a:lstStyle/>
          <a:p>
            <a:pPr algn="ctr">
              <a:lnSpc>
                <a:spcPts val="3468"/>
              </a:lnSpc>
            </a:pPr>
            <a:r>
              <a:rPr lang="en-US" sz="2843" dirty="0">
                <a:latin typeface="Agrandir"/>
              </a:rPr>
              <a:t> https://limbazusportaskola.lv/</a:t>
            </a:r>
          </a:p>
          <a:p>
            <a:pPr algn="ctr">
              <a:lnSpc>
                <a:spcPts val="3468"/>
              </a:lnSpc>
            </a:pPr>
            <a:r>
              <a:rPr lang="en-US" sz="2843" dirty="0">
                <a:latin typeface="Agrandir"/>
              </a:rPr>
              <a:t>Instagram: </a:t>
            </a:r>
            <a:r>
              <a:rPr lang="en-US" sz="2843" dirty="0" err="1">
                <a:latin typeface="Agrandir"/>
              </a:rPr>
              <a:t>limbazu_novada_sporta_sk</a:t>
            </a:r>
            <a:endParaRPr lang="en-US" sz="2843" dirty="0">
              <a:latin typeface="Agrandir"/>
            </a:endParaRPr>
          </a:p>
          <a:p>
            <a:pPr algn="ctr">
              <a:lnSpc>
                <a:spcPts val="3468"/>
              </a:lnSpc>
            </a:pPr>
            <a:r>
              <a:rPr lang="en-US" sz="2843" dirty="0">
                <a:latin typeface="Agrandir"/>
              </a:rPr>
              <a:t>Facebook: facebook.com/</a:t>
            </a:r>
            <a:r>
              <a:rPr lang="en-US" sz="2843" dirty="0" err="1">
                <a:latin typeface="Agrandir"/>
              </a:rPr>
              <a:t>LimbazuNSS</a:t>
            </a:r>
            <a:endParaRPr lang="en-US" sz="2843" dirty="0">
              <a:latin typeface="Agrandir"/>
            </a:endParaRPr>
          </a:p>
          <a:p>
            <a:pPr>
              <a:lnSpc>
                <a:spcPts val="3468"/>
              </a:lnSpc>
            </a:pPr>
            <a:r>
              <a:rPr lang="en-US" sz="2843" dirty="0">
                <a:latin typeface="Agrandir"/>
              </a:rPr>
              <a:t>E-pasts:</a:t>
            </a:r>
            <a:r>
              <a:rPr lang="lv-LV" sz="2843" dirty="0">
                <a:latin typeface="Agrandir"/>
              </a:rPr>
              <a:t> </a:t>
            </a:r>
            <a:r>
              <a:rPr lang="en-US" sz="2843" dirty="0">
                <a:latin typeface="Agrandir"/>
              </a:rPr>
              <a:t>sporta.skola@limbazunovads.lv</a:t>
            </a:r>
          </a:p>
          <a:p>
            <a:pPr algn="ctr">
              <a:lnSpc>
                <a:spcPts val="3468"/>
              </a:lnSpc>
            </a:pPr>
            <a:r>
              <a:rPr lang="en-US" sz="2843" dirty="0">
                <a:latin typeface="Agrandir"/>
              </a:rPr>
              <a:t>Mob. 26672085</a:t>
            </a:r>
          </a:p>
          <a:p>
            <a:pPr algn="ctr">
              <a:lnSpc>
                <a:spcPts val="3468"/>
              </a:lnSpc>
            </a:pPr>
            <a:r>
              <a:rPr lang="en-US" sz="2843" dirty="0">
                <a:latin typeface="Agrandir"/>
              </a:rPr>
              <a:t>Tel. 64021845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A870795E-D098-4D44-9757-CD2CC11368E7}"/>
              </a:ext>
            </a:extLst>
          </p:cNvPr>
          <p:cNvSpPr>
            <a:spLocks noGrp="1" noChangeArrowheads="1"/>
          </p:cNvSpPr>
          <p:nvPr>
            <p:ph type="title"/>
          </p:nvPr>
        </p:nvSpPr>
        <p:spPr>
          <a:xfrm>
            <a:off x="2351088" y="115888"/>
            <a:ext cx="7886700" cy="615950"/>
          </a:xfrm>
        </p:spPr>
        <p:txBody>
          <a:bodyPr/>
          <a:lstStyle/>
          <a:p>
            <a:r>
              <a:rPr lang="en-GB" altLang="en-US" sz="3200" b="1" dirty="0" err="1">
                <a:solidFill>
                  <a:srgbClr val="C00000"/>
                </a:solidFill>
              </a:rPr>
              <a:t>Sporta</a:t>
            </a:r>
            <a:r>
              <a:rPr lang="en-GB" altLang="en-US" sz="3200" b="1" dirty="0">
                <a:solidFill>
                  <a:srgbClr val="C00000"/>
                </a:solidFill>
              </a:rPr>
              <a:t> </a:t>
            </a:r>
            <a:r>
              <a:rPr lang="en-GB" altLang="en-US" sz="3200" b="1" dirty="0" err="1">
                <a:solidFill>
                  <a:srgbClr val="C00000"/>
                </a:solidFill>
              </a:rPr>
              <a:t>skolas</a:t>
            </a:r>
            <a:r>
              <a:rPr lang="en-GB" altLang="en-US" sz="3200" b="1" dirty="0">
                <a:solidFill>
                  <a:srgbClr val="C00000"/>
                </a:solidFill>
              </a:rPr>
              <a:t> </a:t>
            </a:r>
            <a:r>
              <a:rPr lang="en-GB" altLang="en-US" sz="3200" b="1" dirty="0" err="1">
                <a:solidFill>
                  <a:srgbClr val="C00000"/>
                </a:solidFill>
              </a:rPr>
              <a:t>Padomes</a:t>
            </a:r>
            <a:r>
              <a:rPr lang="en-GB" altLang="en-US" sz="3200" b="1" dirty="0">
                <a:solidFill>
                  <a:srgbClr val="C00000"/>
                </a:solidFill>
              </a:rPr>
              <a:t> </a:t>
            </a:r>
            <a:r>
              <a:rPr lang="en-GB" altLang="en-US" sz="3200" b="1" dirty="0" err="1">
                <a:solidFill>
                  <a:srgbClr val="C00000"/>
                </a:solidFill>
              </a:rPr>
              <a:t>darbības</a:t>
            </a:r>
            <a:r>
              <a:rPr lang="en-GB" altLang="en-US" sz="3200" b="1" dirty="0">
                <a:solidFill>
                  <a:srgbClr val="C00000"/>
                </a:solidFill>
              </a:rPr>
              <a:t> </a:t>
            </a:r>
            <a:r>
              <a:rPr lang="en-GB" altLang="en-US" sz="3200" b="1" dirty="0" err="1">
                <a:solidFill>
                  <a:srgbClr val="C00000"/>
                </a:solidFill>
              </a:rPr>
              <a:t>jomas</a:t>
            </a:r>
            <a:endParaRPr lang="en-GB" altLang="en-US" sz="3200" b="1" dirty="0">
              <a:solidFill>
                <a:srgbClr val="C00000"/>
              </a:solidFill>
            </a:endParaRPr>
          </a:p>
        </p:txBody>
      </p:sp>
      <p:sp>
        <p:nvSpPr>
          <p:cNvPr id="53251" name="Content Placeholder 2">
            <a:extLst>
              <a:ext uri="{FF2B5EF4-FFF2-40B4-BE49-F238E27FC236}">
                <a16:creationId xmlns:a16="http://schemas.microsoft.com/office/drawing/2014/main" id="{7B2F054D-0333-4FF9-995E-CD75C4A8FACD}"/>
              </a:ext>
            </a:extLst>
          </p:cNvPr>
          <p:cNvSpPr>
            <a:spLocks noGrp="1" noChangeArrowheads="1"/>
          </p:cNvSpPr>
          <p:nvPr>
            <p:ph idx="1"/>
          </p:nvPr>
        </p:nvSpPr>
        <p:spPr>
          <a:xfrm>
            <a:off x="1470024" y="952500"/>
            <a:ext cx="9375775" cy="4394200"/>
          </a:xfrm>
        </p:spPr>
        <p:txBody>
          <a:bodyPr>
            <a:noAutofit/>
          </a:bodyPr>
          <a:lstStyle/>
          <a:p>
            <a:pPr marL="742950" lvl="1" indent="-285750" algn="just">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sniedz priekšlikumus izglītības iestādes attīstībai;</a:t>
            </a:r>
            <a:endParaRPr lang="en-GB" altLang="en-US" sz="1200" b="1" dirty="0">
              <a:solidFill>
                <a:srgbClr val="000000"/>
              </a:solidFill>
              <a:latin typeface="Times New Roman" panose="02020603050405020304" pitchFamily="18" charset="0"/>
              <a:cs typeface="Times New Roman" panose="02020603050405020304" pitchFamily="18" charset="0"/>
            </a:endParaRPr>
          </a:p>
          <a:p>
            <a:pPr marL="742950" lvl="1" indent="-285750" algn="just">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piedalās izglītības procesa un tā rezultātu apspriešanā un sniedz priekšlikumus izglītības kvalitātes uzlabošanai izglītības iestādē;</a:t>
            </a:r>
            <a:endParaRPr lang="en-GB" altLang="en-US" sz="1200" b="1" dirty="0">
              <a:solidFill>
                <a:srgbClr val="000000"/>
              </a:solidFill>
              <a:latin typeface="Times New Roman" panose="02020603050405020304" pitchFamily="18" charset="0"/>
              <a:cs typeface="Times New Roman" panose="02020603050405020304" pitchFamily="18" charset="0"/>
            </a:endParaRPr>
          </a:p>
          <a:p>
            <a:pPr marL="742950" lvl="1" indent="-285750" algn="just">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sniedz priekšlikumus jautājumos par izglītojamo un izglītības iestādes darbinieku tiesībām un pienākumiem;</a:t>
            </a:r>
            <a:endParaRPr lang="en-GB" altLang="en-US" sz="1200" b="1" dirty="0">
              <a:solidFill>
                <a:srgbClr val="000000"/>
              </a:solidFill>
              <a:latin typeface="Times New Roman" panose="02020603050405020304" pitchFamily="18" charset="0"/>
              <a:cs typeface="Times New Roman" panose="02020603050405020304" pitchFamily="18" charset="0"/>
            </a:endParaRPr>
          </a:p>
          <a:p>
            <a:pPr marL="742950" lvl="1" indent="-285750" algn="just">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sniedz izglītības iestādes vadītājam priekšlikumus par iestādes darba organizāciju, budžeta sadalījumu un izglītības programmu īstenošanu;</a:t>
            </a:r>
            <a:endParaRPr lang="en-GB" altLang="en-US" sz="1200" b="1" dirty="0">
              <a:solidFill>
                <a:srgbClr val="000000"/>
              </a:solidFill>
              <a:latin typeface="Times New Roman" panose="02020603050405020304" pitchFamily="18" charset="0"/>
              <a:cs typeface="Times New Roman" panose="02020603050405020304" pitchFamily="18" charset="0"/>
            </a:endParaRPr>
          </a:p>
          <a:p>
            <a:pPr marL="742950" lvl="1" indent="-285750">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lemj par to, kādus individuālos mācību piederumus (izglītojamo personiskās lietošanas priekšmeti un materiāli, kuri tiek izmantoti kā izglītības līdzekļi: apģērbs un apavi, u.c. savām vajadzībām) nodrošina vecāki;</a:t>
            </a:r>
            <a:endParaRPr lang="en-GB" altLang="en-US" sz="1200" b="1" dirty="0">
              <a:solidFill>
                <a:srgbClr val="000000"/>
              </a:solidFill>
              <a:latin typeface="Times New Roman" panose="02020603050405020304" pitchFamily="18" charset="0"/>
              <a:cs typeface="Times New Roman" panose="02020603050405020304" pitchFamily="18" charset="0"/>
            </a:endParaRPr>
          </a:p>
          <a:p>
            <a:pPr marL="742950" lvl="1" indent="-285750" algn="just">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lemj par mācību un audzināšanas procesā izmantojamo metožu un informācijas, tajā skaitā mācību līdzekļu un materiālu, atbilstību šā likuma mērķī ietvertajai izglītojamā tikumiskās attīstības nodrošināšanai, kā arī tikumiskās audzināšanas vadlīnijām;</a:t>
            </a:r>
            <a:endParaRPr lang="en-GB" altLang="en-US" sz="1200" b="1" dirty="0">
              <a:solidFill>
                <a:srgbClr val="000000"/>
              </a:solidFill>
              <a:latin typeface="Times New Roman" panose="02020603050405020304" pitchFamily="18" charset="0"/>
              <a:cs typeface="Times New Roman" panose="02020603050405020304" pitchFamily="18" charset="0"/>
            </a:endParaRPr>
          </a:p>
          <a:p>
            <a:pPr marL="742950" lvl="1" indent="-285750" algn="just">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risina tās kompetencē esošus organizatoriskos, tai skaitā ar izglītības iestādes rīkotajiem pasākumiem saistītus jautājumus;</a:t>
            </a:r>
            <a:endParaRPr lang="en-GB" altLang="en-US" sz="1200" b="1" dirty="0">
              <a:solidFill>
                <a:srgbClr val="000000"/>
              </a:solidFill>
              <a:latin typeface="Times New Roman" panose="02020603050405020304" pitchFamily="18" charset="0"/>
              <a:cs typeface="Times New Roman" panose="02020603050405020304" pitchFamily="18" charset="0"/>
            </a:endParaRPr>
          </a:p>
          <a:p>
            <a:pPr marL="742950" lvl="1" indent="-285750" algn="just">
              <a:spcAft>
                <a:spcPts val="500"/>
              </a:spcAft>
              <a:buSzPts val="1200"/>
              <a:buFont typeface="Arial" panose="020B0604020202020204" pitchFamily="34" charset="0"/>
              <a:buAutoNum type="arabicPeriod"/>
              <a:tabLst>
                <a:tab pos="809625" algn="l"/>
              </a:tabLst>
            </a:pPr>
            <a:r>
              <a:rPr lang="lv-LV" altLang="en-US" sz="1200" b="1" dirty="0">
                <a:solidFill>
                  <a:srgbClr val="000000"/>
                </a:solidFill>
                <a:latin typeface="Times New Roman" panose="02020603050405020304" pitchFamily="18" charset="0"/>
                <a:cs typeface="Times New Roman" panose="02020603050405020304" pitchFamily="18" charset="0"/>
              </a:rPr>
              <a:t>veicina izglītības iestādes sadarbību ar sabiedrību</a:t>
            </a:r>
            <a:r>
              <a:rPr lang="en-GB" altLang="en-US" sz="1200" b="1" dirty="0">
                <a:solidFill>
                  <a:srgbClr val="000000"/>
                </a:solidFill>
                <a:latin typeface="Times New Roman" panose="02020603050405020304" pitchFamily="18" charset="0"/>
                <a:cs typeface="Times New Roman" panose="02020603050405020304" pitchFamily="18" charset="0"/>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D2823567-4F4C-4249-8954-3FCC351BABC2}"/>
              </a:ext>
            </a:extLst>
          </p:cNvPr>
          <p:cNvSpPr/>
          <p:nvPr/>
        </p:nvSpPr>
        <p:spPr>
          <a:xfrm>
            <a:off x="1828800" y="1739900"/>
            <a:ext cx="8762999" cy="769441"/>
          </a:xfrm>
          <a:prstGeom prst="rect">
            <a:avLst/>
          </a:prstGeom>
        </p:spPr>
        <p:txBody>
          <a:bodyPr wrap="square">
            <a:spAutoFit/>
          </a:bodyPr>
          <a:lstStyle/>
          <a:p>
            <a:pPr algn="ctr"/>
            <a:r>
              <a:rPr lang="lv-LV" sz="4400" b="1" dirty="0">
                <a:solidFill>
                  <a:schemeClr val="accent1">
                    <a:lumMod val="75000"/>
                  </a:schemeClr>
                </a:solidFill>
                <a:latin typeface="Times New Roman" panose="02020603050405020304" pitchFamily="18" charset="0"/>
                <a:cs typeface="Times New Roman" panose="02020603050405020304" pitchFamily="18" charset="0"/>
              </a:rPr>
              <a:t>PALDIES PAR SADARBĪBU!</a:t>
            </a:r>
          </a:p>
        </p:txBody>
      </p:sp>
      <p:sp>
        <p:nvSpPr>
          <p:cNvPr id="6" name="TextBox 5">
            <a:extLst>
              <a:ext uri="{FF2B5EF4-FFF2-40B4-BE49-F238E27FC236}">
                <a16:creationId xmlns:a16="http://schemas.microsoft.com/office/drawing/2014/main" id="{99261433-9F4A-442D-8876-9237587799A5}"/>
              </a:ext>
            </a:extLst>
          </p:cNvPr>
          <p:cNvSpPr txBox="1"/>
          <p:nvPr/>
        </p:nvSpPr>
        <p:spPr>
          <a:xfrm>
            <a:off x="7086599" y="3708400"/>
            <a:ext cx="6604000" cy="2215991"/>
          </a:xfrm>
          <a:prstGeom prst="rect">
            <a:avLst/>
          </a:prstGeom>
          <a:noFill/>
        </p:spPr>
        <p:txBody>
          <a:bodyPr wrap="square" rtlCol="0">
            <a:spAutoFit/>
          </a:bodyPr>
          <a:lstStyle/>
          <a:p>
            <a:r>
              <a:rPr lang="lv-LV" dirty="0"/>
              <a:t> </a:t>
            </a:r>
            <a:r>
              <a:rPr lang="lv-LV" sz="2000" dirty="0">
                <a:solidFill>
                  <a:srgbClr val="0F07B9"/>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https://limbazusportaskola.lv/</a:t>
            </a:r>
            <a:endParaRPr lang="lv-LV" sz="2000" dirty="0">
              <a:solidFill>
                <a:srgbClr val="0F07B9"/>
              </a:solidFill>
              <a:latin typeface="Times New Roman" panose="02020603050405020304" pitchFamily="18" charset="0"/>
              <a:cs typeface="Times New Roman" panose="02020603050405020304" pitchFamily="18" charset="0"/>
            </a:endParaRPr>
          </a:p>
          <a:p>
            <a:r>
              <a:rPr lang="lv-LV" sz="2000" dirty="0" err="1">
                <a:latin typeface="Times New Roman" panose="02020603050405020304" pitchFamily="18" charset="0"/>
                <a:cs typeface="Times New Roman" panose="02020603050405020304" pitchFamily="18" charset="0"/>
              </a:rPr>
              <a:t>Instagram</a:t>
            </a:r>
            <a:r>
              <a:rPr lang="lv-LV" sz="2000" dirty="0">
                <a:latin typeface="Times New Roman" panose="02020603050405020304" pitchFamily="18" charset="0"/>
                <a:cs typeface="Times New Roman" panose="02020603050405020304" pitchFamily="18" charset="0"/>
              </a:rPr>
              <a:t>: </a:t>
            </a:r>
            <a:r>
              <a:rPr lang="lv-LV" sz="2000" dirty="0" err="1">
                <a:solidFill>
                  <a:srgbClr val="0F07B9"/>
                </a:solidFill>
                <a:latin typeface="Times New Roman" panose="02020603050405020304" pitchFamily="18" charset="0"/>
                <a:cs typeface="Times New Roman" panose="02020603050405020304" pitchFamily="18" charset="0"/>
              </a:rPr>
              <a:t>limbazu_novada_sporta_sk</a:t>
            </a:r>
            <a:endParaRPr lang="lv-LV" sz="2000" dirty="0">
              <a:solidFill>
                <a:srgbClr val="0F07B9"/>
              </a:solidFill>
              <a:latin typeface="Times New Roman" panose="02020603050405020304" pitchFamily="18" charset="0"/>
              <a:cs typeface="Times New Roman" panose="02020603050405020304" pitchFamily="18" charset="0"/>
            </a:endParaRPr>
          </a:p>
          <a:p>
            <a:r>
              <a:rPr lang="lv-LV" sz="2000" dirty="0" err="1">
                <a:latin typeface="Times New Roman" panose="02020603050405020304" pitchFamily="18" charset="0"/>
                <a:cs typeface="Times New Roman" panose="02020603050405020304" pitchFamily="18" charset="0"/>
              </a:rPr>
              <a:t>Facebook</a:t>
            </a:r>
            <a:r>
              <a:rPr lang="lv-LV" sz="2000" dirty="0">
                <a:latin typeface="Times New Roman" panose="02020603050405020304" pitchFamily="18" charset="0"/>
                <a:cs typeface="Times New Roman" panose="02020603050405020304" pitchFamily="18" charset="0"/>
              </a:rPr>
              <a:t>: </a:t>
            </a:r>
            <a:r>
              <a:rPr lang="lv-LV" sz="2000" dirty="0">
                <a:solidFill>
                  <a:srgbClr val="0F07B9"/>
                </a:solidFill>
                <a:latin typeface="Times New Roman" panose="02020603050405020304" pitchFamily="18" charset="0"/>
                <a:cs typeface="Times New Roman" panose="02020603050405020304" pitchFamily="18" charset="0"/>
              </a:rPr>
              <a:t>facebook.com/</a:t>
            </a:r>
            <a:r>
              <a:rPr lang="lv-LV" sz="2000" dirty="0" err="1">
                <a:solidFill>
                  <a:srgbClr val="0F07B9"/>
                </a:solidFill>
                <a:latin typeface="Times New Roman" panose="02020603050405020304" pitchFamily="18" charset="0"/>
                <a:cs typeface="Times New Roman" panose="02020603050405020304" pitchFamily="18" charset="0"/>
              </a:rPr>
              <a:t>LimbazuNSS</a:t>
            </a:r>
            <a:endParaRPr lang="lv-LV" sz="2000" dirty="0">
              <a:solidFill>
                <a:srgbClr val="0F07B9"/>
              </a:solidFill>
              <a:latin typeface="Times New Roman" panose="02020603050405020304" pitchFamily="18" charset="0"/>
              <a:cs typeface="Times New Roman" panose="02020603050405020304" pitchFamily="18" charset="0"/>
            </a:endParaRPr>
          </a:p>
          <a:p>
            <a:r>
              <a:rPr lang="lv-LV" sz="2000" dirty="0">
                <a:latin typeface="Times New Roman" panose="02020603050405020304" pitchFamily="18" charset="0"/>
                <a:cs typeface="Times New Roman" panose="02020603050405020304" pitchFamily="18" charset="0"/>
              </a:rPr>
              <a:t>E-pasts: </a:t>
            </a:r>
            <a:r>
              <a:rPr lang="lv-LV" sz="2000" dirty="0">
                <a:solidFill>
                  <a:srgbClr val="0F07B9"/>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sporta.skola@limbazunovads.lv</a:t>
            </a:r>
            <a:endParaRPr lang="lv-LV" sz="2000" dirty="0">
              <a:solidFill>
                <a:srgbClr val="0F07B9"/>
              </a:solidFill>
              <a:latin typeface="Times New Roman" panose="02020603050405020304" pitchFamily="18" charset="0"/>
              <a:cs typeface="Times New Roman" panose="02020603050405020304" pitchFamily="18" charset="0"/>
            </a:endParaRPr>
          </a:p>
          <a:p>
            <a:r>
              <a:rPr lang="lv-LV" sz="2000" dirty="0">
                <a:latin typeface="Times New Roman" panose="02020603050405020304" pitchFamily="18" charset="0"/>
                <a:cs typeface="Times New Roman" panose="02020603050405020304" pitchFamily="18" charset="0"/>
              </a:rPr>
              <a:t>Mob. 26672085</a:t>
            </a:r>
          </a:p>
          <a:p>
            <a:r>
              <a:rPr lang="lv-LV" sz="2000" dirty="0">
                <a:latin typeface="Times New Roman" panose="02020603050405020304" pitchFamily="18" charset="0"/>
                <a:cs typeface="Times New Roman" panose="02020603050405020304" pitchFamily="18" charset="0"/>
              </a:rPr>
              <a:t>Tel. 64021845</a:t>
            </a:r>
          </a:p>
          <a:p>
            <a:endParaRPr lang="lv-LV" dirty="0"/>
          </a:p>
        </p:txBody>
      </p:sp>
    </p:spTree>
    <p:extLst>
      <p:ext uri="{BB962C8B-B14F-4D97-AF65-F5344CB8AC3E}">
        <p14:creationId xmlns:p14="http://schemas.microsoft.com/office/powerpoint/2010/main" val="39745886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alvenais notikums">
  <a:themeElements>
    <a:clrScheme name="Galvenais notikums">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Galvenais notikums">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venais notikums">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TM04033927[[fn=Galvenais notikums]]</Template>
  <TotalTime>2535</TotalTime>
  <Words>2206</Words>
  <Application>Microsoft Office PowerPoint</Application>
  <PresentationFormat>Platekrāna</PresentationFormat>
  <Paragraphs>382</Paragraphs>
  <Slides>32</Slides>
  <Notes>0</Notes>
  <HiddenSlides>0</HiddenSlides>
  <MMClips>0</MMClips>
  <ScaleCrop>false</ScaleCrop>
  <HeadingPairs>
    <vt:vector size="6" baseType="variant">
      <vt:variant>
        <vt:lpstr>Lietotie fonti</vt:lpstr>
      </vt:variant>
      <vt:variant>
        <vt:i4>7</vt:i4>
      </vt:variant>
      <vt:variant>
        <vt:lpstr>Dizains</vt:lpstr>
      </vt:variant>
      <vt:variant>
        <vt:i4>1</vt:i4>
      </vt:variant>
      <vt:variant>
        <vt:lpstr>Slaidu virsraksti</vt:lpstr>
      </vt:variant>
      <vt:variant>
        <vt:i4>32</vt:i4>
      </vt:variant>
    </vt:vector>
  </HeadingPairs>
  <TitlesOfParts>
    <vt:vector size="40" baseType="lpstr">
      <vt:lpstr>Agrandir</vt:lpstr>
      <vt:lpstr>Agrandir Bold</vt:lpstr>
      <vt:lpstr>Arial</vt:lpstr>
      <vt:lpstr>Impact</vt:lpstr>
      <vt:lpstr>MS Mincho</vt:lpstr>
      <vt:lpstr>Times New Roman</vt:lpstr>
      <vt:lpstr>Wingdings</vt:lpstr>
      <vt:lpstr>Galvenais notikums</vt:lpstr>
      <vt:lpstr>Limbažu novada sporta skola 2023./24.</vt:lpstr>
      <vt:lpstr>PowerPoint prezentācija</vt:lpstr>
      <vt:lpstr>PowerPoint prezentācija</vt:lpstr>
      <vt:lpstr>Limbažu novada sporta skola</vt:lpstr>
      <vt:lpstr>Nodarbību norises vietas</vt:lpstr>
      <vt:lpstr>Audzēkņi pēc dzimuma</vt:lpstr>
      <vt:lpstr>Programmu realizācija</vt:lpstr>
      <vt:lpstr>    vieglatlētika</vt:lpstr>
      <vt:lpstr>                           Basketbols</vt:lpstr>
      <vt:lpstr>   futbols</vt:lpstr>
      <vt:lpstr>    volejbols</vt:lpstr>
      <vt:lpstr>                        Smaiļošana un kanoe airēšana</vt:lpstr>
      <vt:lpstr>    burāšana</vt:lpstr>
      <vt:lpstr>    Dambrete</vt:lpstr>
      <vt:lpstr>PowerPoint prezentācija</vt:lpstr>
      <vt:lpstr>PowerPoint prezentācija</vt:lpstr>
      <vt:lpstr>PowerPoint prezentācija</vt:lpstr>
      <vt:lpstr>PowerPoint prezentācija</vt:lpstr>
      <vt:lpstr> “Ķermenim ir svarīgi darboties pēc bioloģiskā pulksteņa – ēst vienā un tajā pašā laikā, iet gulēt un celties vienā un tajā pašā laikā, trenēties vienādos laikos”.  </vt:lpstr>
      <vt:lpstr>Veselība ir izvēle, kas veidojas no daudzām mazām izvēlēm, ko cilvēks izdara katru dienu  mūža garumā</vt:lpstr>
      <vt:lpstr>Ēdienreizes  ir ļoti nozīmīga dienas režīma sastāvdaļa</vt:lpstr>
      <vt:lpstr>PowerPoint prezentācija</vt:lpstr>
      <vt:lpstr>Rezultāti  un izcīnītās vietas sporta spēlēs</vt:lpstr>
      <vt:lpstr>         2024.g. Latvijas jaunatnes futbola čempionāts</vt:lpstr>
      <vt:lpstr>Sasniegumi individuālajos sporta veidos</vt:lpstr>
      <vt:lpstr> Nometnes vasarā ar pašvaldības līdzfinansējumu </vt:lpstr>
      <vt:lpstr>Starptautiskās sacensības ar pašvaldības līdzfinasējumu</vt:lpstr>
      <vt:lpstr>Eiropas veselības apdrošināšanas karte  ( Evak)</vt:lpstr>
      <vt:lpstr>E-klase</vt:lpstr>
      <vt:lpstr>PowerPoint prezentācija</vt:lpstr>
      <vt:lpstr>Sporta skolas Padomes darbības jomas</vt:lpstr>
      <vt:lpstr>PowerPoint prezentācija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Limbažu novada sporta skola 2023./24.</dc:title>
  <dc:creator>Valdis Matīss</dc:creator>
  <cp:lastModifiedBy>Viesis</cp:lastModifiedBy>
  <cp:revision>209</cp:revision>
  <cp:lastPrinted>2024-05-23T13:23:01Z</cp:lastPrinted>
  <dcterms:created xsi:type="dcterms:W3CDTF">2024-05-07T05:28:07Z</dcterms:created>
  <dcterms:modified xsi:type="dcterms:W3CDTF">2024-05-23T14:33:06Z</dcterms:modified>
</cp:coreProperties>
</file>